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5143500" cx="9144000"/>
  <p:notesSz cx="6858000" cy="9144000"/>
  <p:embeddedFontLst>
    <p:embeddedFont>
      <p:font typeface="Open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2" name="Diana De Los Santo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799AF74C-7F22-47DA-8CD9-C4CE956B7358}">
  <a:tblStyle styleId="{799AF74C-7F22-47DA-8CD9-C4CE956B7358}"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font" Target="fonts/OpenSans-regular.fntdata"/><Relationship Id="rId20" Type="http://schemas.openxmlformats.org/officeDocument/2006/relationships/slide" Target="slides/slide13.xml"/><Relationship Id="rId42" Type="http://schemas.openxmlformats.org/officeDocument/2006/relationships/font" Target="fonts/OpenSans-italic.fntdata"/><Relationship Id="rId41" Type="http://schemas.openxmlformats.org/officeDocument/2006/relationships/font" Target="fonts/OpenSans-bold.fntdata"/><Relationship Id="rId22" Type="http://schemas.openxmlformats.org/officeDocument/2006/relationships/slide" Target="slides/slide15.xml"/><Relationship Id="rId21" Type="http://schemas.openxmlformats.org/officeDocument/2006/relationships/slide" Target="slides/slide14.xml"/><Relationship Id="rId43" Type="http://schemas.openxmlformats.org/officeDocument/2006/relationships/font" Target="fonts/OpenSans-bold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dt="2017-03-04T01:03:50.753">
    <p:pos x="6000" y="0"/>
    <p:text>Replace with designed doc</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2" dt="2017-03-04T01:04:08.517">
    <p:pos x="6000" y="0"/>
    <p:text>Replace with designed doc</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open?id=0B4cZtWDctv5idVlid1c0N2JZRVU"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_aIkoNt__xqucKCh9zfSiYEd4CViM_d8S534anMQMks/edit" TargetMode="External"/><Relationship Id="rId3" Type="http://schemas.openxmlformats.org/officeDocument/2006/relationships/hyperlink" Target="https://docs.google.com/document/d/1B4CkuUjGKVm9v49X6xXovhPbieWbw5hxJDV5mBRKU_g/edit#"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Facilitation notes found here, in addition to in slide notes.</a:t>
            </a:r>
          </a:p>
          <a:p>
            <a:pPr lvl="0">
              <a:spcBef>
                <a:spcPts val="0"/>
              </a:spcBef>
              <a:buNone/>
            </a:pPr>
            <a:r>
              <a:rPr lang="en"/>
              <a:t>https://docs.google.com/document/d/1s1IRTDYsv4_pQUzxmNIEL7uOFnTW1MdJMUjg5vF96Js/edit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rPr lang="en"/>
              <a:t>Our documents are intended to work together with the decisions you must make as a teacher help create happy classrooms. They are organized from big picture to small, and that’s how we’ll talk about them together.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1 min - read this to yourself.</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457200" rtl="0">
              <a:lnSpc>
                <a:spcPct val="115000"/>
              </a:lnSpc>
              <a:spcBef>
                <a:spcPts val="0"/>
              </a:spcBef>
              <a:buNone/>
            </a:pPr>
            <a:r>
              <a:rPr lang="en">
                <a:solidFill>
                  <a:schemeClr val="dk1"/>
                </a:solidFill>
                <a:latin typeface="Open Sans"/>
                <a:ea typeface="Open Sans"/>
                <a:cs typeface="Open Sans"/>
                <a:sym typeface="Open Sans"/>
              </a:rPr>
              <a:t>1 min - </a:t>
            </a:r>
          </a:p>
          <a:p>
            <a:pPr indent="0" lvl="0" marL="457200" rtl="0">
              <a:lnSpc>
                <a:spcPct val="115000"/>
              </a:lnSpc>
              <a:spcBef>
                <a:spcPts val="0"/>
              </a:spcBef>
              <a:buNone/>
            </a:pPr>
            <a:r>
              <a:rPr lang="en">
                <a:solidFill>
                  <a:schemeClr val="dk1"/>
                </a:solidFill>
                <a:latin typeface="Open Sans"/>
                <a:ea typeface="Open Sans"/>
                <a:cs typeface="Open Sans"/>
                <a:sym typeface="Open Sans"/>
              </a:rPr>
              <a:t>We will talk more about this during our other sessions, but in each lesson we have built in various different, research based protocols  to help girls interact effectively.</a:t>
            </a:r>
          </a:p>
          <a:p>
            <a:pPr indent="0" lvl="0" marL="457200" rtl="0">
              <a:lnSpc>
                <a:spcPct val="115000"/>
              </a:lnSpc>
              <a:spcBef>
                <a:spcPts val="0"/>
              </a:spcBef>
              <a:buNone/>
            </a:pPr>
            <a:r>
              <a:t/>
            </a:r>
            <a:endParaRPr>
              <a:solidFill>
                <a:schemeClr val="dk1"/>
              </a:solidFill>
              <a:latin typeface="Open Sans"/>
              <a:ea typeface="Open Sans"/>
              <a:cs typeface="Open Sans"/>
              <a:sym typeface="Open Sans"/>
            </a:endParaRPr>
          </a:p>
          <a:p>
            <a:pPr indent="0" lvl="0" marL="457200" rtl="0">
              <a:lnSpc>
                <a:spcPct val="115000"/>
              </a:lnSpc>
              <a:spcBef>
                <a:spcPts val="0"/>
              </a:spcBef>
              <a:buNone/>
            </a:pPr>
            <a:r>
              <a:rPr lang="en">
                <a:solidFill>
                  <a:schemeClr val="dk1"/>
                </a:solidFill>
                <a:latin typeface="Open Sans"/>
                <a:ea typeface="Open Sans"/>
                <a:cs typeface="Open Sans"/>
                <a:sym typeface="Open Sans"/>
              </a:rPr>
              <a:t>We have also built a website that you can use to search and read about how to implement these protocols.</a:t>
            </a:r>
          </a:p>
          <a:p>
            <a:pPr indent="0" lvl="0" marL="457200" rtl="0">
              <a:lnSpc>
                <a:spcPct val="115000"/>
              </a:lnSpc>
              <a:spcBef>
                <a:spcPts val="0"/>
              </a:spcBef>
              <a:buNone/>
            </a:pPr>
            <a:r>
              <a:t/>
            </a:r>
            <a:endParaRPr>
              <a:solidFill>
                <a:schemeClr val="dk1"/>
              </a:solidFill>
              <a:latin typeface="Open Sans"/>
              <a:ea typeface="Open Sans"/>
              <a:cs typeface="Open Sans"/>
              <a:sym typeface="Open Sans"/>
            </a:endParaRPr>
          </a:p>
          <a:p>
            <a:pPr indent="0" lvl="0" marL="457200" rtl="0">
              <a:lnSpc>
                <a:spcPct val="115000"/>
              </a:lnSpc>
              <a:spcBef>
                <a:spcPts val="0"/>
              </a:spcBef>
              <a:buNone/>
            </a:pPr>
            <a:r>
              <a:rPr lang="en">
                <a:solidFill>
                  <a:schemeClr val="dk1"/>
                </a:solidFill>
                <a:latin typeface="Open Sans"/>
                <a:ea typeface="Open Sans"/>
                <a:cs typeface="Open Sans"/>
                <a:sym typeface="Open Sans"/>
              </a:rPr>
              <a:t>We are going to use one now - the Jigsaw</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457200" rtl="0">
              <a:lnSpc>
                <a:spcPct val="115000"/>
              </a:lnSpc>
              <a:spcBef>
                <a:spcPts val="0"/>
              </a:spcBef>
              <a:buNone/>
            </a:pPr>
            <a:r>
              <a:rPr lang="en">
                <a:solidFill>
                  <a:schemeClr val="dk1"/>
                </a:solidFill>
                <a:latin typeface="Open Sans"/>
                <a:ea typeface="Open Sans"/>
                <a:cs typeface="Open Sans"/>
                <a:sym typeface="Open Sans"/>
              </a:rPr>
              <a:t>8 min</a:t>
            </a:r>
          </a:p>
          <a:p>
            <a:pPr indent="0" lvl="0" marL="457200" rtl="0">
              <a:lnSpc>
                <a:spcPct val="115000"/>
              </a:lnSpc>
              <a:spcBef>
                <a:spcPts val="0"/>
              </a:spcBef>
              <a:buNone/>
            </a:pPr>
            <a:r>
              <a:rPr lang="en">
                <a:solidFill>
                  <a:schemeClr val="dk1"/>
                </a:solidFill>
                <a:latin typeface="Open Sans"/>
                <a:ea typeface="Open Sans"/>
                <a:cs typeface="Open Sans"/>
                <a:sym typeface="Open Sans"/>
              </a:rPr>
              <a:t>In part 1, you will work with a group that is all focused on the same document.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457200" rtl="0">
              <a:lnSpc>
                <a:spcPct val="115000"/>
              </a:lnSpc>
              <a:spcBef>
                <a:spcPts val="0"/>
              </a:spcBef>
              <a:buNone/>
            </a:pPr>
            <a:r>
              <a:rPr lang="en">
                <a:solidFill>
                  <a:schemeClr val="dk1"/>
                </a:solidFill>
                <a:latin typeface="Open Sans"/>
                <a:ea typeface="Open Sans"/>
                <a:cs typeface="Open Sans"/>
                <a:sym typeface="Open Sans"/>
              </a:rPr>
              <a:t>8 min</a:t>
            </a:r>
          </a:p>
          <a:p>
            <a:pPr indent="0" lvl="0" marL="457200" rtl="0">
              <a:lnSpc>
                <a:spcPct val="115000"/>
              </a:lnSpc>
              <a:spcBef>
                <a:spcPts val="0"/>
              </a:spcBef>
              <a:buNone/>
            </a:pPr>
            <a:r>
              <a:rPr lang="en">
                <a:solidFill>
                  <a:schemeClr val="dk1"/>
                </a:solidFill>
                <a:latin typeface="Open Sans"/>
                <a:ea typeface="Open Sans"/>
                <a:cs typeface="Open Sans"/>
                <a:sym typeface="Open Sans"/>
              </a:rPr>
              <a:t>In part 2, you will share what you learned with a group of people who learned other things.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457200" rtl="0">
              <a:lnSpc>
                <a:spcPct val="115000"/>
              </a:lnSpc>
              <a:spcBef>
                <a:spcPts val="0"/>
              </a:spcBef>
              <a:buNone/>
            </a:pPr>
            <a:r>
              <a:rPr lang="en">
                <a:solidFill>
                  <a:schemeClr val="dk1"/>
                </a:solidFill>
                <a:latin typeface="Open Sans"/>
                <a:ea typeface="Open Sans"/>
                <a:cs typeface="Open Sans"/>
                <a:sym typeface="Open Sans"/>
              </a:rPr>
              <a:t>5 min </a:t>
            </a:r>
          </a:p>
          <a:p>
            <a:pPr indent="0" lvl="0" marL="457200" rtl="0">
              <a:lnSpc>
                <a:spcPct val="115000"/>
              </a:lnSpc>
              <a:spcBef>
                <a:spcPts val="0"/>
              </a:spcBef>
              <a:buNone/>
            </a:pPr>
            <a:r>
              <a:t/>
            </a:r>
            <a:endParaRPr>
              <a:solidFill>
                <a:schemeClr val="dk1"/>
              </a:solidFill>
              <a:latin typeface="Open Sans"/>
              <a:ea typeface="Open Sans"/>
              <a:cs typeface="Open Sans"/>
              <a:sym typeface="Open Sans"/>
            </a:endParaRPr>
          </a:p>
          <a:p>
            <a:pPr indent="0" lvl="0" marL="457200" rtl="0">
              <a:lnSpc>
                <a:spcPct val="115000"/>
              </a:lnSpc>
              <a:spcBef>
                <a:spcPts val="0"/>
              </a:spcBef>
              <a:buNone/>
            </a:pPr>
            <a:r>
              <a:t/>
            </a:r>
            <a:endParaRPr>
              <a:solidFill>
                <a:schemeClr val="dk1"/>
              </a:solidFill>
              <a:latin typeface="Open Sans"/>
              <a:ea typeface="Open Sans"/>
              <a:cs typeface="Open Sans"/>
              <a:sym typeface="Open Sans"/>
            </a:endParaRPr>
          </a:p>
          <a:p>
            <a:pPr indent="0" lvl="0" marL="457200" rtl="0">
              <a:lnSpc>
                <a:spcPct val="115000"/>
              </a:lnSpc>
              <a:spcBef>
                <a:spcPts val="0"/>
              </a:spcBef>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457200" rtl="0">
              <a:lnSpc>
                <a:spcPct val="115000"/>
              </a:lnSpc>
              <a:spcBef>
                <a:spcPts val="0"/>
              </a:spcBef>
              <a:buNone/>
            </a:pPr>
            <a:r>
              <a:rPr lang="en">
                <a:solidFill>
                  <a:schemeClr val="dk1"/>
                </a:solidFill>
                <a:latin typeface="Open Sans"/>
                <a:ea typeface="Open Sans"/>
                <a:cs typeface="Open Sans"/>
                <a:sym typeface="Open Sans"/>
              </a:rPr>
              <a:t>5 min </a:t>
            </a:r>
          </a:p>
          <a:p>
            <a:pPr indent="0" lvl="0" marL="457200" rtl="0">
              <a:lnSpc>
                <a:spcPct val="115000"/>
              </a:lnSpc>
              <a:spcBef>
                <a:spcPts val="0"/>
              </a:spcBef>
              <a:buNone/>
            </a:pPr>
            <a:r>
              <a:rPr lang="en">
                <a:solidFill>
                  <a:schemeClr val="dk1"/>
                </a:solidFill>
                <a:latin typeface="Open Sans"/>
                <a:ea typeface="Open Sans"/>
                <a:cs typeface="Open Sans"/>
                <a:sym typeface="Open Sans"/>
              </a:rPr>
              <a:t>Use these as guiding principles as you are making decisions by asking…. Will this get me closer to answering an essential question? Will this help me get the girls closer to embodying the Learner profile?</a:t>
            </a:r>
          </a:p>
          <a:p>
            <a:pPr indent="0" lvl="0" marL="457200" rtl="0">
              <a:lnSpc>
                <a:spcPct val="115000"/>
              </a:lnSpc>
              <a:spcBef>
                <a:spcPts val="0"/>
              </a:spcBef>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&lt; 1 min</a:t>
            </a:r>
          </a:p>
          <a:p>
            <a:pPr lvl="0" rtl="0">
              <a:spcBef>
                <a:spcPts val="0"/>
              </a:spcBef>
              <a:buNone/>
            </a:pPr>
            <a:r>
              <a:t/>
            </a:r>
            <a:endParaRPr/>
          </a:p>
          <a:p>
            <a:pPr lvl="0" rtl="0">
              <a:spcBef>
                <a:spcPts val="0"/>
              </a:spcBef>
              <a:buNone/>
            </a:pPr>
            <a:r>
              <a:rPr lang="en"/>
              <a:t>Pause to give them time to read.</a:t>
            </a:r>
          </a:p>
          <a:p>
            <a:pPr lvl="0" rtl="0">
              <a:spcBef>
                <a:spcPts val="0"/>
              </a:spcBef>
              <a:buNone/>
            </a:pPr>
            <a:r>
              <a:t/>
            </a:r>
            <a:endParaRPr/>
          </a:p>
          <a:p>
            <a:pPr lvl="0" rtl="0">
              <a:spcBef>
                <a:spcPts val="0"/>
              </a:spcBef>
              <a:buNone/>
            </a:pPr>
            <a:r>
              <a:rPr lang="en"/>
              <a:t>Say: The content we are going to learn and experiment with during this session falls near the end of SIP, after girls have learned all of the rest of their content.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1" marL="914400" rtl="0">
              <a:lnSpc>
                <a:spcPct val="115000"/>
              </a:lnSpc>
              <a:spcBef>
                <a:spcPts val="0"/>
              </a:spcBef>
              <a:buClr>
                <a:schemeClr val="dk1"/>
              </a:buClr>
              <a:buSzPct val="100000"/>
              <a:buFont typeface="Open Sans"/>
              <a:buAutoNum type="alphaLcPeriod"/>
            </a:pPr>
            <a:r>
              <a:rPr b="1" lang="en">
                <a:solidFill>
                  <a:schemeClr val="dk1"/>
                </a:solidFill>
                <a:latin typeface="Open Sans"/>
                <a:ea typeface="Open Sans"/>
                <a:cs typeface="Open Sans"/>
                <a:sym typeface="Open Sans"/>
              </a:rPr>
              <a:t>Make a point:</a:t>
            </a:r>
            <a:r>
              <a:rPr lang="en">
                <a:solidFill>
                  <a:schemeClr val="dk1"/>
                </a:solidFill>
                <a:latin typeface="Open Sans"/>
                <a:ea typeface="Open Sans"/>
                <a:cs typeface="Open Sans"/>
                <a:sym typeface="Open Sans"/>
              </a:rPr>
              <a:t> Everyone came to be a part of closing the gender gap in tech. We’ve spent the last year doing research and refining the tools that we believe will help you do that. Today, we are going to show you how those tools are intended to do that.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sz="1000" u="sng">
                <a:solidFill>
                  <a:schemeClr val="hlink"/>
                </a:solidFill>
                <a:hlinkClick r:id="rId2"/>
              </a:rPr>
              <a:t>https://drive.google.com/open?id=0B4cZtWDctv5idVlid1c0N2JZRVU</a:t>
            </a:r>
          </a:p>
          <a:p>
            <a:pPr indent="0" lvl="0" marL="0" rtl="0">
              <a:lnSpc>
                <a:spcPct val="115000"/>
              </a:lnSpc>
              <a:spcBef>
                <a:spcPts val="0"/>
              </a:spcBef>
              <a:buNone/>
            </a:pPr>
            <a:r>
              <a:t/>
            </a:r>
            <a:endParaRPr>
              <a:solidFill>
                <a:schemeClr val="dk1"/>
              </a:solidFill>
              <a:latin typeface="Open Sans"/>
              <a:ea typeface="Open Sans"/>
              <a:cs typeface="Open Sans"/>
              <a:sym typeface="Open Sans"/>
            </a:endParaRPr>
          </a:p>
          <a:p>
            <a:pPr indent="0" lvl="0" marL="0" rtl="0">
              <a:lnSpc>
                <a:spcPct val="115000"/>
              </a:lnSpc>
              <a:spcBef>
                <a:spcPts val="0"/>
              </a:spcBef>
              <a:buNone/>
            </a:pPr>
            <a:r>
              <a:rPr lang="en">
                <a:solidFill>
                  <a:schemeClr val="dk1"/>
                </a:solidFill>
                <a:latin typeface="Open Sans"/>
                <a:ea typeface="Open Sans"/>
                <a:cs typeface="Open Sans"/>
                <a:sym typeface="Open Sans"/>
              </a:rPr>
              <a:t>Navigate to the Unit Plan and point out </a:t>
            </a:r>
          </a:p>
          <a:p>
            <a:pPr indent="-228600" lvl="0" marL="457200" rtl="0">
              <a:lnSpc>
                <a:spcPct val="115000"/>
              </a:lnSpc>
              <a:spcBef>
                <a:spcPts val="0"/>
              </a:spcBef>
              <a:buClr>
                <a:schemeClr val="dk1"/>
              </a:buClr>
              <a:buFont typeface="Open Sans"/>
              <a:buChar char="-"/>
            </a:pPr>
            <a:r>
              <a:rPr lang="en">
                <a:solidFill>
                  <a:schemeClr val="dk1"/>
                </a:solidFill>
                <a:latin typeface="Open Sans"/>
                <a:ea typeface="Open Sans"/>
                <a:cs typeface="Open Sans"/>
                <a:sym typeface="Open Sans"/>
              </a:rPr>
              <a:t>Essential Questions</a:t>
            </a:r>
          </a:p>
          <a:p>
            <a:pPr indent="-228600" lvl="0" marL="457200" rtl="0">
              <a:lnSpc>
                <a:spcPct val="115000"/>
              </a:lnSpc>
              <a:spcBef>
                <a:spcPts val="0"/>
              </a:spcBef>
              <a:buClr>
                <a:schemeClr val="dk1"/>
              </a:buClr>
              <a:buFont typeface="Open Sans"/>
              <a:buChar char="-"/>
            </a:pPr>
            <a:r>
              <a:rPr lang="en">
                <a:solidFill>
                  <a:schemeClr val="dk1"/>
                </a:solidFill>
                <a:latin typeface="Open Sans"/>
                <a:ea typeface="Open Sans"/>
                <a:cs typeface="Open Sans"/>
                <a:sym typeface="Open Sans"/>
              </a:rPr>
              <a:t>The overview</a:t>
            </a:r>
          </a:p>
          <a:p>
            <a:pPr indent="-228600" lvl="0" marL="457200" rtl="0">
              <a:lnSpc>
                <a:spcPct val="115000"/>
              </a:lnSpc>
              <a:spcBef>
                <a:spcPts val="0"/>
              </a:spcBef>
              <a:buClr>
                <a:schemeClr val="dk1"/>
              </a:buClr>
              <a:buFont typeface="Open Sans"/>
              <a:buChar char="-"/>
            </a:pPr>
            <a:r>
              <a:rPr lang="en">
                <a:solidFill>
                  <a:schemeClr val="dk1"/>
                </a:solidFill>
                <a:latin typeface="Open Sans"/>
                <a:ea typeface="Open Sans"/>
                <a:cs typeface="Open Sans"/>
                <a:sym typeface="Open Sans"/>
              </a:rPr>
              <a:t>The calendar</a:t>
            </a:r>
          </a:p>
          <a:p>
            <a:pPr indent="-228600" lvl="0" marL="457200" rtl="0">
              <a:lnSpc>
                <a:spcPct val="115000"/>
              </a:lnSpc>
              <a:spcBef>
                <a:spcPts val="0"/>
              </a:spcBef>
              <a:buClr>
                <a:schemeClr val="dk1"/>
              </a:buClr>
              <a:buFont typeface="Open Sans"/>
              <a:buChar char="-"/>
            </a:pPr>
            <a:r>
              <a:rPr lang="en">
                <a:solidFill>
                  <a:schemeClr val="dk1"/>
                </a:solidFill>
                <a:latin typeface="Open Sans"/>
                <a:ea typeface="Open Sans"/>
                <a:cs typeface="Open Sans"/>
                <a:sym typeface="Open Sans"/>
              </a:rPr>
              <a:t>The learning plan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457200" rtl="0">
              <a:lnSpc>
                <a:spcPct val="115000"/>
              </a:lnSpc>
              <a:spcBef>
                <a:spcPts val="0"/>
              </a:spcBef>
              <a:buNone/>
            </a:pPr>
            <a:r>
              <a:rPr lang="en">
                <a:solidFill>
                  <a:schemeClr val="dk1"/>
                </a:solidFill>
                <a:latin typeface="Open Sans"/>
                <a:ea typeface="Open Sans"/>
                <a:cs typeface="Open Sans"/>
                <a:sym typeface="Open Sans"/>
              </a:rPr>
              <a:t>10 min</a:t>
            </a:r>
          </a:p>
          <a:p>
            <a:pPr indent="0" lvl="0" marL="457200" rtl="0">
              <a:lnSpc>
                <a:spcPct val="115000"/>
              </a:lnSpc>
              <a:spcBef>
                <a:spcPts val="0"/>
              </a:spcBef>
              <a:buNone/>
            </a:pPr>
            <a:r>
              <a:rPr lang="en">
                <a:solidFill>
                  <a:schemeClr val="dk1"/>
                </a:solidFill>
                <a:latin typeface="Open Sans"/>
                <a:ea typeface="Open Sans"/>
                <a:cs typeface="Open Sans"/>
                <a:sym typeface="Open Sans"/>
              </a:rPr>
              <a:t>In part 1, you will work with a group that is all focused on the same document.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457200" rtl="0">
              <a:lnSpc>
                <a:spcPct val="115000"/>
              </a:lnSpc>
              <a:spcBef>
                <a:spcPts val="0"/>
              </a:spcBef>
              <a:buNone/>
            </a:pPr>
            <a:r>
              <a:rPr lang="en">
                <a:solidFill>
                  <a:schemeClr val="dk1"/>
                </a:solidFill>
                <a:latin typeface="Open Sans"/>
                <a:ea typeface="Open Sans"/>
                <a:cs typeface="Open Sans"/>
                <a:sym typeface="Open Sans"/>
              </a:rPr>
              <a:t>Circulate as people are reading through the unit plan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u="sng">
                <a:solidFill>
                  <a:schemeClr val="hlink"/>
                </a:solidFill>
                <a:hlinkClick r:id="rId2"/>
              </a:rPr>
              <a:t>https://docs.google.com/document/d/1_aIkoNt__xqucKCh9zfSiYEd4CViM_d8S534anMQMks/edit</a:t>
            </a:r>
          </a:p>
          <a:p>
            <a:pPr indent="0" lvl="0" marL="0" rtl="0">
              <a:lnSpc>
                <a:spcPct val="115000"/>
              </a:lnSpc>
              <a:spcBef>
                <a:spcPts val="0"/>
              </a:spcBef>
              <a:buNone/>
            </a:pPr>
            <a:r>
              <a:t/>
            </a:r>
            <a:endParaRPr/>
          </a:p>
          <a:p>
            <a:pPr indent="0" lvl="0" marL="0" rtl="0">
              <a:lnSpc>
                <a:spcPct val="115000"/>
              </a:lnSpc>
              <a:spcBef>
                <a:spcPts val="0"/>
              </a:spcBef>
              <a:buNone/>
            </a:pPr>
            <a:r>
              <a:rPr lang="en" u="sng">
                <a:solidFill>
                  <a:schemeClr val="hlink"/>
                </a:solidFill>
                <a:latin typeface="Open Sans"/>
                <a:ea typeface="Open Sans"/>
                <a:cs typeface="Open Sans"/>
                <a:sym typeface="Open Sans"/>
                <a:hlinkClick r:id="rId3"/>
              </a:rPr>
              <a:t>https://docs.google.com/document/d/1B4CkuUjGKVm9v49X6xXovhPbieWbw5hxJDV5mBRKU_g/edit#</a:t>
            </a:r>
            <a:r>
              <a:rPr lang="en">
                <a:solidFill>
                  <a:schemeClr val="dk1"/>
                </a:solidFill>
                <a:latin typeface="Open Sans"/>
                <a:ea typeface="Open Sans"/>
                <a:cs typeface="Open Sans"/>
                <a:sym typeface="Open Sans"/>
              </a:rPr>
              <a:t> </a:t>
            </a:r>
          </a:p>
          <a:p>
            <a:pPr indent="0" lvl="0" marL="0" rtl="0">
              <a:lnSpc>
                <a:spcPct val="115000"/>
              </a:lnSpc>
              <a:spcBef>
                <a:spcPts val="0"/>
              </a:spcBef>
              <a:buNone/>
            </a:pPr>
            <a:r>
              <a:t/>
            </a:r>
            <a:endParaRPr>
              <a:solidFill>
                <a:schemeClr val="dk1"/>
              </a:solidFill>
              <a:latin typeface="Open Sans"/>
              <a:ea typeface="Open Sans"/>
              <a:cs typeface="Open Sans"/>
              <a:sym typeface="Open Sans"/>
            </a:endParaRPr>
          </a:p>
          <a:p>
            <a:pPr indent="0" lvl="0" marL="0" rtl="0">
              <a:lnSpc>
                <a:spcPct val="115000"/>
              </a:lnSpc>
              <a:spcBef>
                <a:spcPts val="0"/>
              </a:spcBef>
              <a:buNone/>
            </a:pPr>
            <a:r>
              <a:rPr lang="en">
                <a:solidFill>
                  <a:schemeClr val="dk1"/>
                </a:solidFill>
                <a:latin typeface="Open Sans"/>
                <a:ea typeface="Open Sans"/>
                <a:cs typeface="Open Sans"/>
                <a:sym typeface="Open Sans"/>
              </a:rPr>
              <a:t>Navigate to the lesson plan and point out </a:t>
            </a:r>
          </a:p>
          <a:p>
            <a:pPr indent="-228600" lvl="0" marL="457200" rtl="0">
              <a:lnSpc>
                <a:spcPct val="115000"/>
              </a:lnSpc>
              <a:spcBef>
                <a:spcPts val="0"/>
              </a:spcBef>
              <a:buClr>
                <a:schemeClr val="dk1"/>
              </a:buClr>
              <a:buFont typeface="Open Sans"/>
              <a:buChar char="-"/>
            </a:pPr>
            <a:r>
              <a:rPr lang="en">
                <a:solidFill>
                  <a:schemeClr val="dk1"/>
                </a:solidFill>
                <a:latin typeface="Open Sans"/>
                <a:ea typeface="Open Sans"/>
                <a:cs typeface="Open Sans"/>
                <a:sym typeface="Open Sans"/>
              </a:rPr>
              <a:t>Desired results</a:t>
            </a:r>
          </a:p>
          <a:p>
            <a:pPr indent="-228600" lvl="0" marL="457200" rtl="0">
              <a:lnSpc>
                <a:spcPct val="115000"/>
              </a:lnSpc>
              <a:spcBef>
                <a:spcPts val="0"/>
              </a:spcBef>
              <a:buClr>
                <a:schemeClr val="dk1"/>
              </a:buClr>
              <a:buFont typeface="Open Sans"/>
              <a:buChar char="-"/>
            </a:pPr>
            <a:r>
              <a:rPr lang="en">
                <a:solidFill>
                  <a:schemeClr val="dk1"/>
                </a:solidFill>
                <a:latin typeface="Open Sans"/>
                <a:ea typeface="Open Sans"/>
                <a:cs typeface="Open Sans"/>
                <a:sym typeface="Open Sans"/>
              </a:rPr>
              <a:t>Agenda</a:t>
            </a:r>
          </a:p>
          <a:p>
            <a:pPr indent="-228600" lvl="0" marL="457200" rtl="0">
              <a:lnSpc>
                <a:spcPct val="115000"/>
              </a:lnSpc>
              <a:spcBef>
                <a:spcPts val="0"/>
              </a:spcBef>
              <a:buClr>
                <a:schemeClr val="dk1"/>
              </a:buClr>
              <a:buFont typeface="Open Sans"/>
              <a:buChar char="-"/>
            </a:pPr>
            <a:r>
              <a:rPr lang="en">
                <a:solidFill>
                  <a:schemeClr val="dk1"/>
                </a:solidFill>
                <a:latin typeface="Open Sans"/>
                <a:ea typeface="Open Sans"/>
                <a:cs typeface="Open Sans"/>
                <a:sym typeface="Open Sans"/>
              </a:rPr>
              <a:t>Evidence</a:t>
            </a:r>
          </a:p>
          <a:p>
            <a:pPr indent="-228600" lvl="0" marL="457200" rtl="0">
              <a:lnSpc>
                <a:spcPct val="115000"/>
              </a:lnSpc>
              <a:spcBef>
                <a:spcPts val="0"/>
              </a:spcBef>
              <a:buClr>
                <a:schemeClr val="dk1"/>
              </a:buClr>
              <a:buFont typeface="Open Sans"/>
              <a:buChar char="-"/>
            </a:pPr>
            <a:r>
              <a:rPr lang="en">
                <a:solidFill>
                  <a:schemeClr val="dk1"/>
                </a:solidFill>
                <a:latin typeface="Open Sans"/>
                <a:ea typeface="Open Sans"/>
                <a:cs typeface="Open Sans"/>
                <a:sym typeface="Open Sans"/>
              </a:rPr>
              <a:t>Activity plan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457200" rtl="0">
              <a:lnSpc>
                <a:spcPct val="115000"/>
              </a:lnSpc>
              <a:spcBef>
                <a:spcPts val="0"/>
              </a:spcBef>
              <a:buNone/>
            </a:pPr>
            <a:r>
              <a:rPr lang="en">
                <a:solidFill>
                  <a:schemeClr val="dk1"/>
                </a:solidFill>
                <a:latin typeface="Open Sans"/>
                <a:ea typeface="Open Sans"/>
                <a:cs typeface="Open Sans"/>
                <a:sym typeface="Open Sans"/>
              </a:rPr>
              <a:t>Circulate as people are reading through the lesson plan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457200" rtl="0">
              <a:lnSpc>
                <a:spcPct val="115000"/>
              </a:lnSpc>
              <a:spcBef>
                <a:spcPts val="0"/>
              </a:spcBef>
              <a:buNone/>
            </a:pPr>
            <a:r>
              <a:rPr b="1" lang="en">
                <a:solidFill>
                  <a:schemeClr val="dk1"/>
                </a:solidFill>
                <a:latin typeface="Open Sans"/>
                <a:ea typeface="Open Sans"/>
                <a:cs typeface="Open Sans"/>
                <a:sym typeface="Open Sans"/>
              </a:rPr>
              <a:t>Unit and lesson plans provide research backed structure that will help you guide your class towards your big goals. They also offer tips and suggestions on how to use your teacher power best by recommending strong and varied facilitation strategies. </a:t>
            </a:r>
            <a:r>
              <a:rPr lang="en">
                <a:solidFill>
                  <a:schemeClr val="dk1"/>
                </a:solidFill>
                <a:latin typeface="Open Sans"/>
                <a:ea typeface="Open Sans"/>
                <a:cs typeface="Open Sans"/>
                <a:sym typeface="Open Sans"/>
              </a:rPr>
              <a:t> They don’t, however, tell you how differentiate for students who have different needs. They don’t tell you the exact words that you need to say at all times. They don’t tell you when you should or shouldn’t check for understanding. However, because they provide this structure, it frees you up to use your power in the classroom to make the best choices possible for our students.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lnSpc>
                <a:spcPct val="115000"/>
              </a:lnSpc>
              <a:spcBef>
                <a:spcPts val="0"/>
              </a:spcBef>
              <a:buClr>
                <a:schemeClr val="dk1"/>
              </a:buClr>
              <a:buFont typeface="Open Sans"/>
              <a:buChar char="-"/>
            </a:pPr>
            <a:r>
              <a:rPr lang="en">
                <a:solidFill>
                  <a:schemeClr val="dk1"/>
                </a:solidFill>
                <a:latin typeface="Open Sans"/>
                <a:ea typeface="Open Sans"/>
                <a:cs typeface="Open Sans"/>
                <a:sym typeface="Open Sans"/>
              </a:rPr>
              <a:t>These are recommendations - different people plan differently.</a:t>
            </a:r>
          </a:p>
          <a:p>
            <a:pPr indent="-228600" lvl="0" marL="457200" rtl="0">
              <a:lnSpc>
                <a:spcPct val="115000"/>
              </a:lnSpc>
              <a:spcBef>
                <a:spcPts val="0"/>
              </a:spcBef>
              <a:buClr>
                <a:schemeClr val="dk1"/>
              </a:buClr>
              <a:buFont typeface="Open Sans"/>
              <a:buChar char="-"/>
            </a:pPr>
            <a:r>
              <a:rPr lang="en">
                <a:solidFill>
                  <a:schemeClr val="dk1"/>
                </a:solidFill>
                <a:latin typeface="Open Sans"/>
                <a:ea typeface="Open Sans"/>
                <a:cs typeface="Open Sans"/>
                <a:sym typeface="Open Sans"/>
              </a:rPr>
              <a:t>The why is universal, though!</a:t>
            </a:r>
          </a:p>
          <a:p>
            <a:pPr indent="-228600" lvl="0" marL="457200" rtl="0">
              <a:lnSpc>
                <a:spcPct val="115000"/>
              </a:lnSpc>
              <a:spcBef>
                <a:spcPts val="0"/>
              </a:spcBef>
              <a:buClr>
                <a:schemeClr val="dk1"/>
              </a:buClr>
              <a:buFont typeface="Open Sans"/>
              <a:buChar char="-"/>
            </a:pPr>
            <a:r>
              <a:rPr lang="en">
                <a:solidFill>
                  <a:schemeClr val="dk1"/>
                </a:solidFill>
                <a:latin typeface="Open Sans"/>
                <a:ea typeface="Open Sans"/>
                <a:cs typeface="Open Sans"/>
                <a:sym typeface="Open Sans"/>
              </a:rPr>
              <a:t>Learner profile and EQs are your guiding lights. The unit plan and daily lesson plans help you fit all of the pieces together.</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GTWBAT = Great teachers will be able to</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Total time: </a:t>
            </a:r>
          </a:p>
          <a:p>
            <a:pPr lvl="0">
              <a:spcBef>
                <a:spcPts val="0"/>
              </a:spcBef>
              <a:buNone/>
            </a:pPr>
            <a:r>
              <a:t/>
            </a:r>
            <a:endParaRPr/>
          </a:p>
          <a:p>
            <a:pPr lvl="0">
              <a:spcBef>
                <a:spcPts val="0"/>
              </a:spcBef>
              <a:buNone/>
            </a:pPr>
            <a:r>
              <a:rPr lang="en"/>
              <a:t>60 + 80</a:t>
            </a:r>
          </a:p>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rPr lang="en"/>
              <a:t>This is what my team kept in mind when designing these materials.</a:t>
            </a:r>
          </a:p>
          <a:p>
            <a:pPr indent="-228600" lvl="0" marL="457200" rtl="0">
              <a:spcBef>
                <a:spcPts val="0"/>
              </a:spcBef>
              <a:buChar char="-"/>
            </a:pPr>
            <a:r>
              <a:rPr lang="en"/>
              <a:t>We hope that you see these principles come out in our design.</a:t>
            </a:r>
          </a:p>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pic>
        <p:nvPicPr>
          <p:cNvPr id="10" name="Shape 10"/>
          <p:cNvPicPr preferRelativeResize="0"/>
          <p:nvPr/>
        </p:nvPicPr>
        <p:blipFill rotWithShape="1">
          <a:blip r:embed="rId2">
            <a:alphaModFix/>
          </a:blip>
          <a:srcRect b="17860" l="0" r="0" t="38557"/>
          <a:stretch/>
        </p:blipFill>
        <p:spPr>
          <a:xfrm>
            <a:off x="0" y="-13949"/>
            <a:ext cx="9144000" cy="5157446"/>
          </a:xfrm>
          <a:prstGeom prst="rect">
            <a:avLst/>
          </a:prstGeom>
          <a:noFill/>
          <a:ln>
            <a:noFill/>
          </a:ln>
        </p:spPr>
      </p:pic>
      <p:sp>
        <p:nvSpPr>
          <p:cNvPr id="11" name="Shape 11"/>
          <p:cNvSpPr/>
          <p:nvPr/>
        </p:nvSpPr>
        <p:spPr>
          <a:xfrm rot="194551">
            <a:off x="-98085" y="238682"/>
            <a:ext cx="9340152" cy="991588"/>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2" name="Shape 12"/>
          <p:cNvSpPr/>
          <p:nvPr/>
        </p:nvSpPr>
        <p:spPr>
          <a:xfrm rot="335">
            <a:off x="-42150" y="163725"/>
            <a:ext cx="9228300" cy="11034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3" name="Shape 13"/>
          <p:cNvSpPr txBox="1"/>
          <p:nvPr>
            <p:ph idx="1" type="subTitle"/>
          </p:nvPr>
        </p:nvSpPr>
        <p:spPr>
          <a:xfrm>
            <a:off x="232500" y="319125"/>
            <a:ext cx="8679000" cy="792600"/>
          </a:xfrm>
          <a:prstGeom prst="rect">
            <a:avLst/>
          </a:prstGeom>
        </p:spPr>
        <p:txBody>
          <a:bodyPr anchorCtr="0" anchor="t" bIns="91425" lIns="91425" rIns="91425" tIns="91425"/>
          <a:lstStyle>
            <a:lvl1pPr lvl="0">
              <a:lnSpc>
                <a:spcPct val="100000"/>
              </a:lnSpc>
              <a:spcBef>
                <a:spcPts val="0"/>
              </a:spcBef>
              <a:spcAft>
                <a:spcPts val="0"/>
              </a:spcAft>
              <a:buClr>
                <a:srgbClr val="01426A"/>
              </a:buClr>
              <a:buSzPct val="100000"/>
              <a:buFont typeface="Open Sans"/>
              <a:buNone/>
              <a:defRPr b="1" sz="2200">
                <a:solidFill>
                  <a:srgbClr val="01426A"/>
                </a:solidFill>
                <a:latin typeface="Open Sans"/>
                <a:ea typeface="Open Sans"/>
                <a:cs typeface="Open Sans"/>
                <a:sym typeface="Open Sans"/>
              </a:defRPr>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4" name="Shape 1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7" name="Shape 57"/>
        <p:cNvGrpSpPr/>
        <p:nvPr/>
      </p:nvGrpSpPr>
      <p:grpSpPr>
        <a:xfrm>
          <a:off x="0" y="0"/>
          <a:ext cx="0" cy="0"/>
          <a:chOff x="0" y="0"/>
          <a:chExt cx="0" cy="0"/>
        </a:xfrm>
      </p:grpSpPr>
      <p:sp>
        <p:nvSpPr>
          <p:cNvPr id="58" name="Shape 58"/>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Clr>
                <a:srgbClr val="01426A"/>
              </a:buClr>
              <a:buFont typeface="Open Sans"/>
              <a:buNone/>
              <a:defRPr>
                <a:solidFill>
                  <a:srgbClr val="01426A"/>
                </a:solidFill>
                <a:latin typeface="Open Sans"/>
                <a:ea typeface="Open Sans"/>
                <a:cs typeface="Open Sans"/>
                <a:sym typeface="Open Sans"/>
              </a:defRPr>
            </a:lvl1pPr>
          </a:lstStyle>
          <a:p/>
        </p:txBody>
      </p:sp>
      <p:sp>
        <p:nvSpPr>
          <p:cNvPr id="59" name="Shape 5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60" name="Shape 60"/>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61" name="Shape 61"/>
        <p:cNvGrpSpPr/>
        <p:nvPr/>
      </p:nvGrpSpPr>
      <p:grpSpPr>
        <a:xfrm>
          <a:off x="0" y="0"/>
          <a:ext cx="0" cy="0"/>
          <a:chOff x="0" y="0"/>
          <a:chExt cx="0" cy="0"/>
        </a:xfrm>
      </p:grpSpPr>
      <p:sp>
        <p:nvSpPr>
          <p:cNvPr id="62" name="Shape 62"/>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Clr>
                <a:srgbClr val="01426A"/>
              </a:buClr>
              <a:buSzPct val="100000"/>
              <a:buFont typeface="Open Sans"/>
              <a:defRPr sz="12000">
                <a:solidFill>
                  <a:srgbClr val="01426A"/>
                </a:solidFill>
                <a:latin typeface="Open Sans"/>
                <a:ea typeface="Open Sans"/>
                <a:cs typeface="Open Sans"/>
                <a:sym typeface="Open Sans"/>
              </a:defRPr>
            </a:lvl1pPr>
            <a:lvl2pPr lvl="1" algn="ctr">
              <a:spcBef>
                <a:spcPts val="0"/>
              </a:spcBef>
              <a:buClr>
                <a:srgbClr val="01426A"/>
              </a:buClr>
              <a:buSzPct val="100000"/>
              <a:buFont typeface="Open Sans"/>
              <a:defRPr sz="12000">
                <a:solidFill>
                  <a:srgbClr val="01426A"/>
                </a:solidFill>
                <a:latin typeface="Open Sans"/>
                <a:ea typeface="Open Sans"/>
                <a:cs typeface="Open Sans"/>
                <a:sym typeface="Open Sans"/>
              </a:defRPr>
            </a:lvl2pPr>
            <a:lvl3pPr lvl="2" algn="ctr">
              <a:spcBef>
                <a:spcPts val="0"/>
              </a:spcBef>
              <a:buClr>
                <a:srgbClr val="01426A"/>
              </a:buClr>
              <a:buSzPct val="100000"/>
              <a:buFont typeface="Open Sans"/>
              <a:defRPr sz="12000">
                <a:solidFill>
                  <a:srgbClr val="01426A"/>
                </a:solidFill>
                <a:latin typeface="Open Sans"/>
                <a:ea typeface="Open Sans"/>
                <a:cs typeface="Open Sans"/>
                <a:sym typeface="Open Sans"/>
              </a:defRPr>
            </a:lvl3pPr>
            <a:lvl4pPr lvl="3" algn="ctr">
              <a:spcBef>
                <a:spcPts val="0"/>
              </a:spcBef>
              <a:buClr>
                <a:srgbClr val="01426A"/>
              </a:buClr>
              <a:buSzPct val="100000"/>
              <a:buFont typeface="Open Sans"/>
              <a:defRPr sz="12000">
                <a:solidFill>
                  <a:srgbClr val="01426A"/>
                </a:solidFill>
                <a:latin typeface="Open Sans"/>
                <a:ea typeface="Open Sans"/>
                <a:cs typeface="Open Sans"/>
                <a:sym typeface="Open Sans"/>
              </a:defRPr>
            </a:lvl4pPr>
            <a:lvl5pPr lvl="4" algn="ctr">
              <a:spcBef>
                <a:spcPts val="0"/>
              </a:spcBef>
              <a:buClr>
                <a:srgbClr val="01426A"/>
              </a:buClr>
              <a:buSzPct val="100000"/>
              <a:buFont typeface="Open Sans"/>
              <a:defRPr sz="12000">
                <a:solidFill>
                  <a:srgbClr val="01426A"/>
                </a:solidFill>
                <a:latin typeface="Open Sans"/>
                <a:ea typeface="Open Sans"/>
                <a:cs typeface="Open Sans"/>
                <a:sym typeface="Open Sans"/>
              </a:defRPr>
            </a:lvl5pPr>
            <a:lvl6pPr lvl="5" algn="ctr">
              <a:spcBef>
                <a:spcPts val="0"/>
              </a:spcBef>
              <a:buClr>
                <a:srgbClr val="01426A"/>
              </a:buClr>
              <a:buSzPct val="100000"/>
              <a:buFont typeface="Open Sans"/>
              <a:defRPr sz="12000">
                <a:solidFill>
                  <a:srgbClr val="01426A"/>
                </a:solidFill>
                <a:latin typeface="Open Sans"/>
                <a:ea typeface="Open Sans"/>
                <a:cs typeface="Open Sans"/>
                <a:sym typeface="Open Sans"/>
              </a:defRPr>
            </a:lvl6pPr>
            <a:lvl7pPr lvl="6" algn="ctr">
              <a:spcBef>
                <a:spcPts val="0"/>
              </a:spcBef>
              <a:buClr>
                <a:srgbClr val="01426A"/>
              </a:buClr>
              <a:buSzPct val="100000"/>
              <a:buFont typeface="Open Sans"/>
              <a:defRPr sz="12000">
                <a:solidFill>
                  <a:srgbClr val="01426A"/>
                </a:solidFill>
                <a:latin typeface="Open Sans"/>
                <a:ea typeface="Open Sans"/>
                <a:cs typeface="Open Sans"/>
                <a:sym typeface="Open Sans"/>
              </a:defRPr>
            </a:lvl7pPr>
            <a:lvl8pPr lvl="7" algn="ctr">
              <a:spcBef>
                <a:spcPts val="0"/>
              </a:spcBef>
              <a:buClr>
                <a:srgbClr val="01426A"/>
              </a:buClr>
              <a:buSzPct val="100000"/>
              <a:buFont typeface="Open Sans"/>
              <a:defRPr sz="12000">
                <a:solidFill>
                  <a:srgbClr val="01426A"/>
                </a:solidFill>
                <a:latin typeface="Open Sans"/>
                <a:ea typeface="Open Sans"/>
                <a:cs typeface="Open Sans"/>
                <a:sym typeface="Open Sans"/>
              </a:defRPr>
            </a:lvl8pPr>
            <a:lvl9pPr lvl="8" algn="ctr">
              <a:spcBef>
                <a:spcPts val="0"/>
              </a:spcBef>
              <a:buClr>
                <a:srgbClr val="01426A"/>
              </a:buClr>
              <a:buSzPct val="100000"/>
              <a:buFont typeface="Open Sans"/>
              <a:defRPr sz="12000">
                <a:solidFill>
                  <a:srgbClr val="01426A"/>
                </a:solidFill>
                <a:latin typeface="Open Sans"/>
                <a:ea typeface="Open Sans"/>
                <a:cs typeface="Open Sans"/>
                <a:sym typeface="Open Sans"/>
              </a:defRPr>
            </a:lvl9pPr>
          </a:lstStyle>
          <a:p/>
        </p:txBody>
      </p:sp>
      <p:sp>
        <p:nvSpPr>
          <p:cNvPr id="63" name="Shape 63"/>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buClr>
                <a:srgbClr val="01426A"/>
              </a:buClr>
              <a:buFont typeface="Open Sans"/>
              <a:defRPr>
                <a:solidFill>
                  <a:srgbClr val="01426A"/>
                </a:solidFill>
                <a:latin typeface="Open Sans"/>
                <a:ea typeface="Open Sans"/>
                <a:cs typeface="Open Sans"/>
                <a:sym typeface="Open Sans"/>
              </a:defRPr>
            </a:lvl1pPr>
            <a:lvl2pPr lvl="1" algn="ctr">
              <a:spcBef>
                <a:spcPts val="0"/>
              </a:spcBef>
              <a:buClr>
                <a:srgbClr val="01426A"/>
              </a:buClr>
              <a:buFont typeface="Open Sans"/>
              <a:defRPr>
                <a:solidFill>
                  <a:srgbClr val="01426A"/>
                </a:solidFill>
                <a:latin typeface="Open Sans"/>
                <a:ea typeface="Open Sans"/>
                <a:cs typeface="Open Sans"/>
                <a:sym typeface="Open Sans"/>
              </a:defRPr>
            </a:lvl2pPr>
            <a:lvl3pPr lvl="2" algn="ctr">
              <a:spcBef>
                <a:spcPts val="0"/>
              </a:spcBef>
              <a:buClr>
                <a:srgbClr val="01426A"/>
              </a:buClr>
              <a:buFont typeface="Open Sans"/>
              <a:defRPr>
                <a:solidFill>
                  <a:srgbClr val="01426A"/>
                </a:solidFill>
                <a:latin typeface="Open Sans"/>
                <a:ea typeface="Open Sans"/>
                <a:cs typeface="Open Sans"/>
                <a:sym typeface="Open Sans"/>
              </a:defRPr>
            </a:lvl3pPr>
            <a:lvl4pPr lvl="3" algn="ctr">
              <a:spcBef>
                <a:spcPts val="0"/>
              </a:spcBef>
              <a:buClr>
                <a:srgbClr val="01426A"/>
              </a:buClr>
              <a:buFont typeface="Open Sans"/>
              <a:defRPr>
                <a:solidFill>
                  <a:srgbClr val="01426A"/>
                </a:solidFill>
                <a:latin typeface="Open Sans"/>
                <a:ea typeface="Open Sans"/>
                <a:cs typeface="Open Sans"/>
                <a:sym typeface="Open Sans"/>
              </a:defRPr>
            </a:lvl4pPr>
            <a:lvl5pPr lvl="4" algn="ctr">
              <a:spcBef>
                <a:spcPts val="0"/>
              </a:spcBef>
              <a:buClr>
                <a:srgbClr val="01426A"/>
              </a:buClr>
              <a:buFont typeface="Open Sans"/>
              <a:defRPr>
                <a:solidFill>
                  <a:srgbClr val="01426A"/>
                </a:solidFill>
                <a:latin typeface="Open Sans"/>
                <a:ea typeface="Open Sans"/>
                <a:cs typeface="Open Sans"/>
                <a:sym typeface="Open Sans"/>
              </a:defRPr>
            </a:lvl5pPr>
            <a:lvl6pPr lvl="5" algn="ctr">
              <a:spcBef>
                <a:spcPts val="0"/>
              </a:spcBef>
              <a:buClr>
                <a:srgbClr val="01426A"/>
              </a:buClr>
              <a:buFont typeface="Open Sans"/>
              <a:defRPr>
                <a:solidFill>
                  <a:srgbClr val="01426A"/>
                </a:solidFill>
                <a:latin typeface="Open Sans"/>
                <a:ea typeface="Open Sans"/>
                <a:cs typeface="Open Sans"/>
                <a:sym typeface="Open Sans"/>
              </a:defRPr>
            </a:lvl6pPr>
            <a:lvl7pPr lvl="6" algn="ctr">
              <a:spcBef>
                <a:spcPts val="0"/>
              </a:spcBef>
              <a:buClr>
                <a:srgbClr val="01426A"/>
              </a:buClr>
              <a:buFont typeface="Open Sans"/>
              <a:defRPr>
                <a:solidFill>
                  <a:srgbClr val="01426A"/>
                </a:solidFill>
                <a:latin typeface="Open Sans"/>
                <a:ea typeface="Open Sans"/>
                <a:cs typeface="Open Sans"/>
                <a:sym typeface="Open Sans"/>
              </a:defRPr>
            </a:lvl7pPr>
            <a:lvl8pPr lvl="7" algn="ctr">
              <a:spcBef>
                <a:spcPts val="0"/>
              </a:spcBef>
              <a:buClr>
                <a:srgbClr val="01426A"/>
              </a:buClr>
              <a:buFont typeface="Open Sans"/>
              <a:defRPr>
                <a:solidFill>
                  <a:srgbClr val="01426A"/>
                </a:solidFill>
                <a:latin typeface="Open Sans"/>
                <a:ea typeface="Open Sans"/>
                <a:cs typeface="Open Sans"/>
                <a:sym typeface="Open Sans"/>
              </a:defRPr>
            </a:lvl8pPr>
            <a:lvl9pPr lvl="8" algn="ctr">
              <a:spcBef>
                <a:spcPts val="0"/>
              </a:spcBef>
              <a:buClr>
                <a:srgbClr val="01426A"/>
              </a:buClr>
              <a:buFont typeface="Open Sans"/>
              <a:defRPr>
                <a:solidFill>
                  <a:srgbClr val="01426A"/>
                </a:solidFill>
                <a:latin typeface="Open Sans"/>
                <a:ea typeface="Open Sans"/>
                <a:cs typeface="Open Sans"/>
                <a:sym typeface="Open Sans"/>
              </a:defRPr>
            </a:lvl9pPr>
          </a:lstStyle>
          <a:p/>
        </p:txBody>
      </p:sp>
      <p:sp>
        <p:nvSpPr>
          <p:cNvPr id="64" name="Shape 6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65" name="Shape 65"/>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6" name="Shape 66"/>
        <p:cNvGrpSpPr/>
        <p:nvPr/>
      </p:nvGrpSpPr>
      <p:grpSpPr>
        <a:xfrm>
          <a:off x="0" y="0"/>
          <a:ext cx="0" cy="0"/>
          <a:chOff x="0" y="0"/>
          <a:chExt cx="0" cy="0"/>
        </a:xfrm>
      </p:grpSpPr>
      <p:sp>
        <p:nvSpPr>
          <p:cNvPr id="67" name="Shape 6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68" name="Shape 68"/>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3" name="Shape 73"/>
        <p:cNvGrpSpPr/>
        <p:nvPr/>
      </p:nvGrpSpPr>
      <p:grpSpPr>
        <a:xfrm>
          <a:off x="0" y="0"/>
          <a:ext cx="0" cy="0"/>
          <a:chOff x="0" y="0"/>
          <a:chExt cx="0" cy="0"/>
        </a:xfrm>
      </p:grpSpPr>
      <p:sp>
        <p:nvSpPr>
          <p:cNvPr id="74" name="Shape 74"/>
          <p:cNvSpPr txBox="1"/>
          <p:nvPr>
            <p:ph type="ctrTitle"/>
          </p:nvPr>
        </p:nvSpPr>
        <p:spPr>
          <a:xfrm>
            <a:off x="311708" y="744575"/>
            <a:ext cx="8520600" cy="2052600"/>
          </a:xfrm>
          <a:prstGeom prst="rect">
            <a:avLst/>
          </a:prstGeom>
        </p:spPr>
        <p:txBody>
          <a:bodyPr anchorCtr="0" anchor="b" bIns="91425" lIns="91425" rIns="91425"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75" name="Shape 75"/>
          <p:cNvSpPr txBox="1"/>
          <p:nvPr>
            <p:ph idx="1" type="subTitle"/>
          </p:nvPr>
        </p:nvSpPr>
        <p:spPr>
          <a:xfrm>
            <a:off x="311700" y="2834125"/>
            <a:ext cx="8520600" cy="7926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76" name="Shape 7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77" name="Shape 77"/>
        <p:cNvGrpSpPr/>
        <p:nvPr/>
      </p:nvGrpSpPr>
      <p:grpSpPr>
        <a:xfrm>
          <a:off x="0" y="0"/>
          <a:ext cx="0" cy="0"/>
          <a:chOff x="0" y="0"/>
          <a:chExt cx="0" cy="0"/>
        </a:xfrm>
      </p:grpSpPr>
      <p:sp>
        <p:nvSpPr>
          <p:cNvPr id="78" name="Shape 78"/>
          <p:cNvSpPr txBox="1"/>
          <p:nvPr>
            <p:ph type="title"/>
          </p:nvPr>
        </p:nvSpPr>
        <p:spPr>
          <a:xfrm>
            <a:off x="311700" y="2150850"/>
            <a:ext cx="8520600" cy="841800"/>
          </a:xfrm>
          <a:prstGeom prst="rect">
            <a:avLst/>
          </a:prstGeom>
        </p:spPr>
        <p:txBody>
          <a:bodyPr anchorCtr="0" anchor="ctr" bIns="91425" lIns="91425" rIns="91425"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79" name="Shape 7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80" name="Shape 80"/>
        <p:cNvGrpSpPr/>
        <p:nvPr/>
      </p:nvGrpSpPr>
      <p:grpSpPr>
        <a:xfrm>
          <a:off x="0" y="0"/>
          <a:ext cx="0" cy="0"/>
          <a:chOff x="0" y="0"/>
          <a:chExt cx="0" cy="0"/>
        </a:xfrm>
      </p:grpSpPr>
      <p:sp>
        <p:nvSpPr>
          <p:cNvPr id="81" name="Shape 81"/>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2" name="Shape 82"/>
          <p:cNvSpPr txBox="1"/>
          <p:nvPr>
            <p:ph idx="1" type="body"/>
          </p:nvPr>
        </p:nvSpPr>
        <p:spPr>
          <a:xfrm>
            <a:off x="311700" y="1152475"/>
            <a:ext cx="8520600"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3" name="Shape 8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84" name="Shape 84"/>
        <p:cNvGrpSpPr/>
        <p:nvPr/>
      </p:nvGrpSpPr>
      <p:grpSpPr>
        <a:xfrm>
          <a:off x="0" y="0"/>
          <a:ext cx="0" cy="0"/>
          <a:chOff x="0" y="0"/>
          <a:chExt cx="0" cy="0"/>
        </a:xfrm>
      </p:grpSpPr>
      <p:sp>
        <p:nvSpPr>
          <p:cNvPr id="85" name="Shape 85"/>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6" name="Shape 86"/>
          <p:cNvSpPr txBox="1"/>
          <p:nvPr>
            <p:ph idx="1" type="body"/>
          </p:nvPr>
        </p:nvSpPr>
        <p:spPr>
          <a:xfrm>
            <a:off x="3117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87" name="Shape 87"/>
          <p:cNvSpPr txBox="1"/>
          <p:nvPr>
            <p:ph idx="2" type="body"/>
          </p:nvPr>
        </p:nvSpPr>
        <p:spPr>
          <a:xfrm>
            <a:off x="48324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88" name="Shape 8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1" name="Shape 9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92" name="Shape 92"/>
        <p:cNvGrpSpPr/>
        <p:nvPr/>
      </p:nvGrpSpPr>
      <p:grpSpPr>
        <a:xfrm>
          <a:off x="0" y="0"/>
          <a:ext cx="0" cy="0"/>
          <a:chOff x="0" y="0"/>
          <a:chExt cx="0" cy="0"/>
        </a:xfrm>
      </p:grpSpPr>
      <p:sp>
        <p:nvSpPr>
          <p:cNvPr id="93" name="Shape 93"/>
          <p:cNvSpPr txBox="1"/>
          <p:nvPr>
            <p:ph type="title"/>
          </p:nvPr>
        </p:nvSpPr>
        <p:spPr>
          <a:xfrm>
            <a:off x="311700" y="555600"/>
            <a:ext cx="2808000" cy="755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94" name="Shape 94"/>
          <p:cNvSpPr txBox="1"/>
          <p:nvPr>
            <p:ph idx="1" type="body"/>
          </p:nvPr>
        </p:nvSpPr>
        <p:spPr>
          <a:xfrm>
            <a:off x="311700" y="1389600"/>
            <a:ext cx="2808000"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95" name="Shape 9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96" name="Shape 96"/>
        <p:cNvGrpSpPr/>
        <p:nvPr/>
      </p:nvGrpSpPr>
      <p:grpSpPr>
        <a:xfrm>
          <a:off x="0" y="0"/>
          <a:ext cx="0" cy="0"/>
          <a:chOff x="0" y="0"/>
          <a:chExt cx="0" cy="0"/>
        </a:xfrm>
      </p:grpSpPr>
      <p:sp>
        <p:nvSpPr>
          <p:cNvPr id="97" name="Shape 97"/>
          <p:cNvSpPr txBox="1"/>
          <p:nvPr>
            <p:ph type="title"/>
          </p:nvPr>
        </p:nvSpPr>
        <p:spPr>
          <a:xfrm>
            <a:off x="490250" y="450150"/>
            <a:ext cx="6367800" cy="40908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98" name="Shape 9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7" name="Shape 1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18" name="Shape 18"/>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99" name="Shape 99"/>
        <p:cNvGrpSpPr/>
        <p:nvPr/>
      </p:nvGrpSpPr>
      <p:grpSpPr>
        <a:xfrm>
          <a:off x="0" y="0"/>
          <a:ext cx="0" cy="0"/>
          <a:chOff x="0" y="0"/>
          <a:chExt cx="0" cy="0"/>
        </a:xfrm>
      </p:grpSpPr>
      <p:sp>
        <p:nvSpPr>
          <p:cNvPr id="100" name="Shape 100"/>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101" name="Shape 101"/>
          <p:cNvSpPr txBox="1"/>
          <p:nvPr>
            <p:ph type="title"/>
          </p:nvPr>
        </p:nvSpPr>
        <p:spPr>
          <a:xfrm>
            <a:off x="265500" y="1233175"/>
            <a:ext cx="4045200" cy="14823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102" name="Shape 102"/>
          <p:cNvSpPr txBox="1"/>
          <p:nvPr>
            <p:ph idx="1" type="subTitle"/>
          </p:nvPr>
        </p:nvSpPr>
        <p:spPr>
          <a:xfrm>
            <a:off x="265500" y="2803075"/>
            <a:ext cx="4045200" cy="12351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103" name="Shape 103"/>
          <p:cNvSpPr txBox="1"/>
          <p:nvPr>
            <p:ph idx="2" type="body"/>
          </p:nvPr>
        </p:nvSpPr>
        <p:spPr>
          <a:xfrm>
            <a:off x="4939500" y="724075"/>
            <a:ext cx="3837000" cy="3695100"/>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4" name="Shape 10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05" name="Shape 105"/>
        <p:cNvGrpSpPr/>
        <p:nvPr/>
      </p:nvGrpSpPr>
      <p:grpSpPr>
        <a:xfrm>
          <a:off x="0" y="0"/>
          <a:ext cx="0" cy="0"/>
          <a:chOff x="0" y="0"/>
          <a:chExt cx="0" cy="0"/>
        </a:xfrm>
      </p:grpSpPr>
      <p:sp>
        <p:nvSpPr>
          <p:cNvPr id="106" name="Shape 106"/>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None/>
              <a:defRPr/>
            </a:lvl1pPr>
          </a:lstStyle>
          <a:p/>
        </p:txBody>
      </p:sp>
      <p:sp>
        <p:nvSpPr>
          <p:cNvPr id="107" name="Shape 10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108" name="Shape 108"/>
        <p:cNvGrpSpPr/>
        <p:nvPr/>
      </p:nvGrpSpPr>
      <p:grpSpPr>
        <a:xfrm>
          <a:off x="0" y="0"/>
          <a:ext cx="0" cy="0"/>
          <a:chOff x="0" y="0"/>
          <a:chExt cx="0" cy="0"/>
        </a:xfrm>
      </p:grpSpPr>
      <p:sp>
        <p:nvSpPr>
          <p:cNvPr id="109" name="Shape 109"/>
          <p:cNvSpPr txBox="1"/>
          <p:nvPr>
            <p:ph type="title"/>
          </p:nvPr>
        </p:nvSpPr>
        <p:spPr>
          <a:xfrm>
            <a:off x="311700" y="1106125"/>
            <a:ext cx="8520600" cy="1963500"/>
          </a:xfrm>
          <a:prstGeom prst="rect">
            <a:avLst/>
          </a:prstGeom>
        </p:spPr>
        <p:txBody>
          <a:bodyPr anchorCtr="0" anchor="b" bIns="91425" lIns="91425" rIns="91425" tIns="91425"/>
          <a:lstStyle>
            <a:lvl1pPr lvl="0" rtl="0" algn="ctr">
              <a:spcBef>
                <a:spcPts val="0"/>
              </a:spcBef>
              <a:buSzPct val="100000"/>
              <a:defRPr sz="12000"/>
            </a:lvl1pPr>
            <a:lvl2pPr lvl="1" rtl="0" algn="ctr">
              <a:spcBef>
                <a:spcPts val="0"/>
              </a:spcBef>
              <a:buSzPct val="100000"/>
              <a:defRPr sz="12000"/>
            </a:lvl2pPr>
            <a:lvl3pPr lvl="2" rtl="0" algn="ctr">
              <a:spcBef>
                <a:spcPts val="0"/>
              </a:spcBef>
              <a:buSzPct val="100000"/>
              <a:defRPr sz="12000"/>
            </a:lvl3pPr>
            <a:lvl4pPr lvl="3" rtl="0" algn="ctr">
              <a:spcBef>
                <a:spcPts val="0"/>
              </a:spcBef>
              <a:buSzPct val="100000"/>
              <a:defRPr sz="12000"/>
            </a:lvl4pPr>
            <a:lvl5pPr lvl="4" rtl="0" algn="ctr">
              <a:spcBef>
                <a:spcPts val="0"/>
              </a:spcBef>
              <a:buSzPct val="100000"/>
              <a:defRPr sz="12000"/>
            </a:lvl5pPr>
            <a:lvl6pPr lvl="5" rtl="0" algn="ctr">
              <a:spcBef>
                <a:spcPts val="0"/>
              </a:spcBef>
              <a:buSzPct val="100000"/>
              <a:defRPr sz="12000"/>
            </a:lvl6pPr>
            <a:lvl7pPr lvl="6" rtl="0" algn="ctr">
              <a:spcBef>
                <a:spcPts val="0"/>
              </a:spcBef>
              <a:buSzPct val="100000"/>
              <a:defRPr sz="12000"/>
            </a:lvl7pPr>
            <a:lvl8pPr lvl="7" rtl="0" algn="ctr">
              <a:spcBef>
                <a:spcPts val="0"/>
              </a:spcBef>
              <a:buSzPct val="100000"/>
              <a:defRPr sz="12000"/>
            </a:lvl8pPr>
            <a:lvl9pPr lvl="8" rtl="0" algn="ctr">
              <a:spcBef>
                <a:spcPts val="0"/>
              </a:spcBef>
              <a:buSzPct val="100000"/>
              <a:defRPr sz="12000"/>
            </a:lvl9pPr>
          </a:lstStyle>
          <a:p/>
        </p:txBody>
      </p:sp>
      <p:sp>
        <p:nvSpPr>
          <p:cNvPr id="110" name="Shape 110"/>
          <p:cNvSpPr txBox="1"/>
          <p:nvPr>
            <p:ph idx="1" type="body"/>
          </p:nvPr>
        </p:nvSpPr>
        <p:spPr>
          <a:xfrm>
            <a:off x="311700" y="3152225"/>
            <a:ext cx="8520600"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111" name="Shape 11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12" name="Shape 112"/>
        <p:cNvGrpSpPr/>
        <p:nvPr/>
      </p:nvGrpSpPr>
      <p:grpSpPr>
        <a:xfrm>
          <a:off x="0" y="0"/>
          <a:ext cx="0" cy="0"/>
          <a:chOff x="0" y="0"/>
          <a:chExt cx="0" cy="0"/>
        </a:xfrm>
      </p:grpSpPr>
      <p:sp>
        <p:nvSpPr>
          <p:cNvPr id="113" name="Shape 1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9" name="Shape 19"/>
        <p:cNvGrpSpPr/>
        <p:nvPr/>
      </p:nvGrpSpPr>
      <p:grpSpPr>
        <a:xfrm>
          <a:off x="0" y="0"/>
          <a:ext cx="0" cy="0"/>
          <a:chOff x="0" y="0"/>
          <a:chExt cx="0" cy="0"/>
        </a:xfrm>
      </p:grpSpPr>
      <p:sp>
        <p:nvSpPr>
          <p:cNvPr id="20" name="Shape 20"/>
          <p:cNvSpPr/>
          <p:nvPr/>
        </p:nvSpPr>
        <p:spPr>
          <a:xfrm rot="205">
            <a:off x="-772425" y="-17949"/>
            <a:ext cx="10060200" cy="913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1" name="Shape 21"/>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2" name="Shape 2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23" name="Shape 23"/>
          <p:cNvSpPr txBox="1"/>
          <p:nvPr>
            <p:ph idx="1" type="body"/>
          </p:nvPr>
        </p:nvSpPr>
        <p:spPr>
          <a:xfrm>
            <a:off x="878150" y="1027950"/>
            <a:ext cx="7962600" cy="3416400"/>
          </a:xfrm>
          <a:prstGeom prst="rect">
            <a:avLst/>
          </a:prstGeom>
        </p:spPr>
        <p:txBody>
          <a:bodyPr anchorCtr="0" anchor="t" bIns="91425" lIns="91425" rIns="91425" tIns="91425"/>
          <a:lstStyle>
            <a:lvl1pPr lvl="0"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1pPr>
            <a:lvl2pPr lvl="1" rtl="0">
              <a:lnSpc>
                <a:spcPct val="115000"/>
              </a:lnSpc>
              <a:spcBef>
                <a:spcPts val="0"/>
              </a:spcBef>
              <a:spcAft>
                <a:spcPts val="0"/>
              </a:spcAft>
              <a:buClr>
                <a:srgbClr val="01426A"/>
              </a:buClr>
              <a:buSzPct val="100000"/>
              <a:buFont typeface="Open Sans"/>
              <a:defRPr sz="2200">
                <a:solidFill>
                  <a:srgbClr val="01426A"/>
                </a:solidFill>
                <a:latin typeface="Open Sans"/>
                <a:ea typeface="Open Sans"/>
                <a:cs typeface="Open Sans"/>
                <a:sym typeface="Open Sans"/>
              </a:defRPr>
            </a:lvl2pPr>
            <a:lvl3pPr lvl="2"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3pPr>
            <a:lvl4pPr lvl="3"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4pPr>
            <a:lvl5pPr lvl="4" rtl="0">
              <a:lnSpc>
                <a:spcPct val="115000"/>
              </a:lnSpc>
              <a:spcBef>
                <a:spcPts val="0"/>
              </a:spcBef>
              <a:spcAft>
                <a:spcPts val="0"/>
              </a:spcAft>
              <a:buClr>
                <a:srgbClr val="01426A"/>
              </a:buClr>
              <a:buSzPct val="100000"/>
              <a:buFont typeface="Open Sans"/>
              <a:defRPr sz="2200">
                <a:solidFill>
                  <a:srgbClr val="01426A"/>
                </a:solidFill>
                <a:latin typeface="Open Sans"/>
                <a:ea typeface="Open Sans"/>
                <a:cs typeface="Open Sans"/>
                <a:sym typeface="Open Sans"/>
              </a:defRPr>
            </a:lvl5pPr>
            <a:lvl6pPr lvl="5"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6pPr>
            <a:lvl7pPr lvl="6"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7pPr>
            <a:lvl8pPr lvl="7" rtl="0">
              <a:lnSpc>
                <a:spcPct val="115000"/>
              </a:lnSpc>
              <a:spcBef>
                <a:spcPts val="0"/>
              </a:spcBef>
              <a:spcAft>
                <a:spcPts val="0"/>
              </a:spcAft>
              <a:buClr>
                <a:srgbClr val="01426A"/>
              </a:buClr>
              <a:buSzPct val="100000"/>
              <a:buFont typeface="Open Sans"/>
              <a:defRPr sz="2200">
                <a:solidFill>
                  <a:srgbClr val="01426A"/>
                </a:solidFill>
                <a:latin typeface="Open Sans"/>
                <a:ea typeface="Open Sans"/>
                <a:cs typeface="Open Sans"/>
                <a:sym typeface="Open Sans"/>
              </a:defRPr>
            </a:lvl8pPr>
            <a:lvl9pPr lvl="8"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9pPr>
          </a:lstStyle>
          <a:p/>
        </p:txBody>
      </p:sp>
      <p:sp>
        <p:nvSpPr>
          <p:cNvPr id="24" name="Shape 24"/>
          <p:cNvSpPr txBox="1"/>
          <p:nvPr>
            <p:ph type="title"/>
          </p:nvPr>
        </p:nvSpPr>
        <p:spPr>
          <a:xfrm>
            <a:off x="869700" y="216425"/>
            <a:ext cx="7962600" cy="572700"/>
          </a:xfrm>
          <a:prstGeom prst="rect">
            <a:avLst/>
          </a:prstGeom>
        </p:spPr>
        <p:txBody>
          <a:bodyPr anchorCtr="0" anchor="t" bIns="91425" lIns="91425" rIns="91425" tIns="91425"/>
          <a:lstStyle>
            <a:lvl1pPr lvl="0" rtl="0">
              <a:spcBef>
                <a:spcPts val="0"/>
              </a:spcBef>
              <a:buClr>
                <a:srgbClr val="01426A"/>
              </a:buClr>
              <a:buSzPct val="100000"/>
              <a:buFont typeface="Open Sans"/>
              <a:defRPr b="1" sz="2500">
                <a:solidFill>
                  <a:srgbClr val="01426A"/>
                </a:solidFill>
                <a:latin typeface="Open Sans"/>
                <a:ea typeface="Open Sans"/>
                <a:cs typeface="Open Sans"/>
                <a:sym typeface="Open Sans"/>
              </a:defRPr>
            </a:lvl1pPr>
            <a:lvl2pPr lvl="1" rtl="0">
              <a:spcBef>
                <a:spcPts val="0"/>
              </a:spcBef>
              <a:buSzPct val="100000"/>
              <a:defRPr sz="2700"/>
            </a:lvl2pPr>
            <a:lvl3pPr lvl="2" rtl="0">
              <a:spcBef>
                <a:spcPts val="0"/>
              </a:spcBef>
              <a:buSzPct val="100000"/>
              <a:defRPr sz="2700"/>
            </a:lvl3pPr>
            <a:lvl4pPr lvl="3" rtl="0">
              <a:spcBef>
                <a:spcPts val="0"/>
              </a:spcBef>
              <a:buSzPct val="100000"/>
              <a:defRPr sz="2700"/>
            </a:lvl4pPr>
            <a:lvl5pPr lvl="4" rtl="0">
              <a:spcBef>
                <a:spcPts val="0"/>
              </a:spcBef>
              <a:buSzPct val="100000"/>
              <a:defRPr sz="2700"/>
            </a:lvl5pPr>
            <a:lvl6pPr lvl="5" rtl="0">
              <a:spcBef>
                <a:spcPts val="0"/>
              </a:spcBef>
              <a:buSzPct val="100000"/>
              <a:defRPr sz="2700"/>
            </a:lvl6pPr>
            <a:lvl7pPr lvl="6" rtl="0">
              <a:spcBef>
                <a:spcPts val="0"/>
              </a:spcBef>
              <a:buSzPct val="100000"/>
              <a:defRPr sz="2700"/>
            </a:lvl7pPr>
            <a:lvl8pPr lvl="7" rtl="0">
              <a:spcBef>
                <a:spcPts val="0"/>
              </a:spcBef>
              <a:buSzPct val="100000"/>
              <a:defRPr sz="2700"/>
            </a:lvl8pPr>
            <a:lvl9pPr lvl="8" rtl="0">
              <a:spcBef>
                <a:spcPts val="0"/>
              </a:spcBef>
              <a:buSzPct val="100000"/>
              <a:defRPr sz="2700"/>
            </a:lvl9pPr>
          </a:lstStyle>
          <a:p/>
        </p:txBody>
      </p:sp>
      <p:pic>
        <p:nvPicPr>
          <p:cNvPr id="25" name="Shape 25"/>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26" name="Shape 26"/>
        <p:cNvGrpSpPr/>
        <p:nvPr/>
      </p:nvGrpSpPr>
      <p:grpSpPr>
        <a:xfrm>
          <a:off x="0" y="0"/>
          <a:ext cx="0" cy="0"/>
          <a:chOff x="0" y="0"/>
          <a:chExt cx="0" cy="0"/>
        </a:xfrm>
      </p:grpSpPr>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8" name="Shape 28"/>
          <p:cNvSpPr txBox="1"/>
          <p:nvPr>
            <p:ph idx="1" type="body"/>
          </p:nvPr>
        </p:nvSpPr>
        <p:spPr>
          <a:xfrm>
            <a:off x="878150" y="526150"/>
            <a:ext cx="8023800" cy="3416400"/>
          </a:xfrm>
          <a:prstGeom prst="rect">
            <a:avLst/>
          </a:prstGeom>
        </p:spPr>
        <p:txBody>
          <a:bodyPr anchorCtr="0" anchor="t" bIns="91425" lIns="91425" rIns="91425" tIns="91425"/>
          <a:lstStyle>
            <a:lvl1pPr lvl="0"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1pPr>
            <a:lvl2pPr lvl="1"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2pPr>
            <a:lvl3pPr lvl="2"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3pPr>
            <a:lvl4pPr lvl="3"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4pPr>
            <a:lvl5pPr lvl="4"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5pPr>
            <a:lvl6pPr lvl="5"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6pPr>
            <a:lvl7pPr lvl="6"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7pPr>
            <a:lvl8pPr lvl="7"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8pPr>
            <a:lvl9pPr lvl="8"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9pPr>
          </a:lstStyle>
          <a:p/>
        </p:txBody>
      </p:sp>
      <p:sp>
        <p:nvSpPr>
          <p:cNvPr id="29" name="Shape 29"/>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30" name="Shape 30"/>
          <p:cNvSpPr/>
          <p:nvPr/>
        </p:nvSpPr>
        <p:spPr>
          <a:xfrm rot="956893">
            <a:off x="-1803315" y="4427628"/>
            <a:ext cx="10060109" cy="165426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pic>
        <p:nvPicPr>
          <p:cNvPr id="31" name="Shape 31"/>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2" name="Shape 32"/>
        <p:cNvGrpSpPr/>
        <p:nvPr/>
      </p:nvGrpSpPr>
      <p:grpSpPr>
        <a:xfrm>
          <a:off x="0" y="0"/>
          <a:ext cx="0" cy="0"/>
          <a:chOff x="0" y="0"/>
          <a:chExt cx="0" cy="0"/>
        </a:xfrm>
      </p:grpSpPr>
      <p:sp>
        <p:nvSpPr>
          <p:cNvPr id="33" name="Shape 33"/>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buClr>
                <a:srgbClr val="01426A"/>
              </a:buClr>
              <a:buFont typeface="Open Sans"/>
              <a:defRPr>
                <a:solidFill>
                  <a:srgbClr val="01426A"/>
                </a:solidFill>
                <a:latin typeface="Open Sans"/>
                <a:ea typeface="Open Sans"/>
                <a:cs typeface="Open Sans"/>
                <a:sym typeface="Open Sans"/>
              </a:defRPr>
            </a:lvl1pPr>
            <a:lvl2pPr lvl="1">
              <a:spcBef>
                <a:spcPts val="0"/>
              </a:spcBef>
              <a:buClr>
                <a:srgbClr val="01426A"/>
              </a:buClr>
              <a:buFont typeface="Open Sans"/>
              <a:defRPr>
                <a:solidFill>
                  <a:srgbClr val="01426A"/>
                </a:solidFill>
                <a:latin typeface="Open Sans"/>
                <a:ea typeface="Open Sans"/>
                <a:cs typeface="Open Sans"/>
                <a:sym typeface="Open Sans"/>
              </a:defRPr>
            </a:lvl2pPr>
            <a:lvl3pPr lvl="2">
              <a:spcBef>
                <a:spcPts val="0"/>
              </a:spcBef>
              <a:buClr>
                <a:srgbClr val="01426A"/>
              </a:buClr>
              <a:buFont typeface="Open Sans"/>
              <a:defRPr>
                <a:solidFill>
                  <a:srgbClr val="01426A"/>
                </a:solidFill>
                <a:latin typeface="Open Sans"/>
                <a:ea typeface="Open Sans"/>
                <a:cs typeface="Open Sans"/>
                <a:sym typeface="Open Sans"/>
              </a:defRPr>
            </a:lvl3pPr>
            <a:lvl4pPr lvl="3">
              <a:spcBef>
                <a:spcPts val="0"/>
              </a:spcBef>
              <a:buClr>
                <a:srgbClr val="01426A"/>
              </a:buClr>
              <a:buFont typeface="Open Sans"/>
              <a:defRPr>
                <a:solidFill>
                  <a:srgbClr val="01426A"/>
                </a:solidFill>
                <a:latin typeface="Open Sans"/>
                <a:ea typeface="Open Sans"/>
                <a:cs typeface="Open Sans"/>
                <a:sym typeface="Open Sans"/>
              </a:defRPr>
            </a:lvl4pPr>
            <a:lvl5pPr lvl="4">
              <a:spcBef>
                <a:spcPts val="0"/>
              </a:spcBef>
              <a:buClr>
                <a:srgbClr val="01426A"/>
              </a:buClr>
              <a:buFont typeface="Open Sans"/>
              <a:defRPr>
                <a:solidFill>
                  <a:srgbClr val="01426A"/>
                </a:solidFill>
                <a:latin typeface="Open Sans"/>
                <a:ea typeface="Open Sans"/>
                <a:cs typeface="Open Sans"/>
                <a:sym typeface="Open Sans"/>
              </a:defRPr>
            </a:lvl5pPr>
            <a:lvl6pPr lvl="5">
              <a:spcBef>
                <a:spcPts val="0"/>
              </a:spcBef>
              <a:buClr>
                <a:srgbClr val="01426A"/>
              </a:buClr>
              <a:buFont typeface="Open Sans"/>
              <a:defRPr>
                <a:solidFill>
                  <a:srgbClr val="01426A"/>
                </a:solidFill>
                <a:latin typeface="Open Sans"/>
                <a:ea typeface="Open Sans"/>
                <a:cs typeface="Open Sans"/>
                <a:sym typeface="Open Sans"/>
              </a:defRPr>
            </a:lvl6pPr>
            <a:lvl7pPr lvl="6">
              <a:spcBef>
                <a:spcPts val="0"/>
              </a:spcBef>
              <a:buClr>
                <a:srgbClr val="01426A"/>
              </a:buClr>
              <a:buFont typeface="Open Sans"/>
              <a:defRPr>
                <a:solidFill>
                  <a:srgbClr val="01426A"/>
                </a:solidFill>
                <a:latin typeface="Open Sans"/>
                <a:ea typeface="Open Sans"/>
                <a:cs typeface="Open Sans"/>
                <a:sym typeface="Open Sans"/>
              </a:defRPr>
            </a:lvl7pPr>
            <a:lvl8pPr lvl="7">
              <a:spcBef>
                <a:spcPts val="0"/>
              </a:spcBef>
              <a:buClr>
                <a:srgbClr val="01426A"/>
              </a:buClr>
              <a:buFont typeface="Open Sans"/>
              <a:defRPr>
                <a:solidFill>
                  <a:srgbClr val="01426A"/>
                </a:solidFill>
                <a:latin typeface="Open Sans"/>
                <a:ea typeface="Open Sans"/>
                <a:cs typeface="Open Sans"/>
                <a:sym typeface="Open Sans"/>
              </a:defRPr>
            </a:lvl8pPr>
            <a:lvl9pPr lvl="8">
              <a:spcBef>
                <a:spcPts val="0"/>
              </a:spcBef>
              <a:buClr>
                <a:srgbClr val="01426A"/>
              </a:buClr>
              <a:buFont typeface="Open Sans"/>
              <a:defRPr>
                <a:solidFill>
                  <a:srgbClr val="01426A"/>
                </a:solidFill>
                <a:latin typeface="Open Sans"/>
                <a:ea typeface="Open Sans"/>
                <a:cs typeface="Open Sans"/>
                <a:sym typeface="Open Sans"/>
              </a:defRPr>
            </a:lvl9pPr>
          </a:lstStyle>
          <a:p/>
        </p:txBody>
      </p:sp>
      <p:sp>
        <p:nvSpPr>
          <p:cNvPr id="34" name="Shape 34"/>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Clr>
                <a:srgbClr val="01426A"/>
              </a:buClr>
              <a:buSzPct val="100000"/>
              <a:buFont typeface="Open Sans"/>
              <a:defRPr sz="1400">
                <a:solidFill>
                  <a:srgbClr val="01426A"/>
                </a:solidFill>
                <a:latin typeface="Open Sans"/>
                <a:ea typeface="Open Sans"/>
                <a:cs typeface="Open Sans"/>
                <a:sym typeface="Open Sans"/>
              </a:defRPr>
            </a:lvl1pPr>
            <a:lvl2pPr lvl="1">
              <a:spcBef>
                <a:spcPts val="0"/>
              </a:spcBef>
              <a:buClr>
                <a:srgbClr val="01426A"/>
              </a:buClr>
              <a:buSzPct val="100000"/>
              <a:buFont typeface="Open Sans"/>
              <a:defRPr sz="1200">
                <a:solidFill>
                  <a:srgbClr val="01426A"/>
                </a:solidFill>
                <a:latin typeface="Open Sans"/>
                <a:ea typeface="Open Sans"/>
                <a:cs typeface="Open Sans"/>
                <a:sym typeface="Open Sans"/>
              </a:defRPr>
            </a:lvl2pPr>
            <a:lvl3pPr lvl="2">
              <a:spcBef>
                <a:spcPts val="0"/>
              </a:spcBef>
              <a:buClr>
                <a:srgbClr val="01426A"/>
              </a:buClr>
              <a:buSzPct val="100000"/>
              <a:buFont typeface="Open Sans"/>
              <a:defRPr sz="1200">
                <a:solidFill>
                  <a:srgbClr val="01426A"/>
                </a:solidFill>
                <a:latin typeface="Open Sans"/>
                <a:ea typeface="Open Sans"/>
                <a:cs typeface="Open Sans"/>
                <a:sym typeface="Open Sans"/>
              </a:defRPr>
            </a:lvl3pPr>
            <a:lvl4pPr lvl="3">
              <a:spcBef>
                <a:spcPts val="0"/>
              </a:spcBef>
              <a:buClr>
                <a:srgbClr val="01426A"/>
              </a:buClr>
              <a:buSzPct val="100000"/>
              <a:buFont typeface="Open Sans"/>
              <a:defRPr sz="1200">
                <a:solidFill>
                  <a:srgbClr val="01426A"/>
                </a:solidFill>
                <a:latin typeface="Open Sans"/>
                <a:ea typeface="Open Sans"/>
                <a:cs typeface="Open Sans"/>
                <a:sym typeface="Open Sans"/>
              </a:defRPr>
            </a:lvl4pPr>
            <a:lvl5pPr lvl="4">
              <a:spcBef>
                <a:spcPts val="0"/>
              </a:spcBef>
              <a:buClr>
                <a:srgbClr val="01426A"/>
              </a:buClr>
              <a:buSzPct val="100000"/>
              <a:buFont typeface="Open Sans"/>
              <a:defRPr sz="1200">
                <a:solidFill>
                  <a:srgbClr val="01426A"/>
                </a:solidFill>
                <a:latin typeface="Open Sans"/>
                <a:ea typeface="Open Sans"/>
                <a:cs typeface="Open Sans"/>
                <a:sym typeface="Open Sans"/>
              </a:defRPr>
            </a:lvl5pPr>
            <a:lvl6pPr lvl="5">
              <a:spcBef>
                <a:spcPts val="0"/>
              </a:spcBef>
              <a:buClr>
                <a:srgbClr val="01426A"/>
              </a:buClr>
              <a:buSzPct val="100000"/>
              <a:buFont typeface="Open Sans"/>
              <a:defRPr sz="1200">
                <a:solidFill>
                  <a:srgbClr val="01426A"/>
                </a:solidFill>
                <a:latin typeface="Open Sans"/>
                <a:ea typeface="Open Sans"/>
                <a:cs typeface="Open Sans"/>
                <a:sym typeface="Open Sans"/>
              </a:defRPr>
            </a:lvl6pPr>
            <a:lvl7pPr lvl="6">
              <a:spcBef>
                <a:spcPts val="0"/>
              </a:spcBef>
              <a:buClr>
                <a:srgbClr val="01426A"/>
              </a:buClr>
              <a:buSzPct val="100000"/>
              <a:buFont typeface="Open Sans"/>
              <a:defRPr sz="1200">
                <a:solidFill>
                  <a:srgbClr val="01426A"/>
                </a:solidFill>
                <a:latin typeface="Open Sans"/>
                <a:ea typeface="Open Sans"/>
                <a:cs typeface="Open Sans"/>
                <a:sym typeface="Open Sans"/>
              </a:defRPr>
            </a:lvl7pPr>
            <a:lvl8pPr lvl="7">
              <a:spcBef>
                <a:spcPts val="0"/>
              </a:spcBef>
              <a:buClr>
                <a:srgbClr val="01426A"/>
              </a:buClr>
              <a:buSzPct val="100000"/>
              <a:buFont typeface="Open Sans"/>
              <a:defRPr sz="1200">
                <a:solidFill>
                  <a:srgbClr val="01426A"/>
                </a:solidFill>
                <a:latin typeface="Open Sans"/>
                <a:ea typeface="Open Sans"/>
                <a:cs typeface="Open Sans"/>
                <a:sym typeface="Open Sans"/>
              </a:defRPr>
            </a:lvl8pPr>
            <a:lvl9pPr lvl="8">
              <a:spcBef>
                <a:spcPts val="0"/>
              </a:spcBef>
              <a:buClr>
                <a:srgbClr val="01426A"/>
              </a:buClr>
              <a:buSzPct val="100000"/>
              <a:buFont typeface="Open Sans"/>
              <a:defRPr sz="1200">
                <a:solidFill>
                  <a:srgbClr val="01426A"/>
                </a:solidFill>
                <a:latin typeface="Open Sans"/>
                <a:ea typeface="Open Sans"/>
                <a:cs typeface="Open Sans"/>
                <a:sym typeface="Open Sans"/>
              </a:defRPr>
            </a:lvl9pPr>
          </a:lstStyle>
          <a:p/>
        </p:txBody>
      </p:sp>
      <p:sp>
        <p:nvSpPr>
          <p:cNvPr id="35" name="Shape 35"/>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Clr>
                <a:srgbClr val="01426A"/>
              </a:buClr>
              <a:buSzPct val="100000"/>
              <a:buFont typeface="Open Sans"/>
              <a:defRPr sz="1400">
                <a:solidFill>
                  <a:srgbClr val="01426A"/>
                </a:solidFill>
                <a:latin typeface="Open Sans"/>
                <a:ea typeface="Open Sans"/>
                <a:cs typeface="Open Sans"/>
                <a:sym typeface="Open Sans"/>
              </a:defRPr>
            </a:lvl1pPr>
            <a:lvl2pPr lvl="1">
              <a:spcBef>
                <a:spcPts val="0"/>
              </a:spcBef>
              <a:buClr>
                <a:srgbClr val="01426A"/>
              </a:buClr>
              <a:buSzPct val="100000"/>
              <a:buFont typeface="Open Sans"/>
              <a:defRPr sz="1200">
                <a:solidFill>
                  <a:srgbClr val="01426A"/>
                </a:solidFill>
                <a:latin typeface="Open Sans"/>
                <a:ea typeface="Open Sans"/>
                <a:cs typeface="Open Sans"/>
                <a:sym typeface="Open Sans"/>
              </a:defRPr>
            </a:lvl2pPr>
            <a:lvl3pPr lvl="2">
              <a:spcBef>
                <a:spcPts val="0"/>
              </a:spcBef>
              <a:buClr>
                <a:srgbClr val="01426A"/>
              </a:buClr>
              <a:buSzPct val="100000"/>
              <a:buFont typeface="Open Sans"/>
              <a:defRPr sz="1200">
                <a:solidFill>
                  <a:srgbClr val="01426A"/>
                </a:solidFill>
                <a:latin typeface="Open Sans"/>
                <a:ea typeface="Open Sans"/>
                <a:cs typeface="Open Sans"/>
                <a:sym typeface="Open Sans"/>
              </a:defRPr>
            </a:lvl3pPr>
            <a:lvl4pPr lvl="3">
              <a:spcBef>
                <a:spcPts val="0"/>
              </a:spcBef>
              <a:buClr>
                <a:srgbClr val="01426A"/>
              </a:buClr>
              <a:buSzPct val="100000"/>
              <a:buFont typeface="Open Sans"/>
              <a:defRPr sz="1200">
                <a:solidFill>
                  <a:srgbClr val="01426A"/>
                </a:solidFill>
                <a:latin typeface="Open Sans"/>
                <a:ea typeface="Open Sans"/>
                <a:cs typeface="Open Sans"/>
                <a:sym typeface="Open Sans"/>
              </a:defRPr>
            </a:lvl4pPr>
            <a:lvl5pPr lvl="4">
              <a:spcBef>
                <a:spcPts val="0"/>
              </a:spcBef>
              <a:buClr>
                <a:srgbClr val="01426A"/>
              </a:buClr>
              <a:buSzPct val="100000"/>
              <a:buFont typeface="Open Sans"/>
              <a:defRPr sz="1200">
                <a:solidFill>
                  <a:srgbClr val="01426A"/>
                </a:solidFill>
                <a:latin typeface="Open Sans"/>
                <a:ea typeface="Open Sans"/>
                <a:cs typeface="Open Sans"/>
                <a:sym typeface="Open Sans"/>
              </a:defRPr>
            </a:lvl5pPr>
            <a:lvl6pPr lvl="5">
              <a:spcBef>
                <a:spcPts val="0"/>
              </a:spcBef>
              <a:buClr>
                <a:srgbClr val="01426A"/>
              </a:buClr>
              <a:buSzPct val="100000"/>
              <a:buFont typeface="Open Sans"/>
              <a:defRPr sz="1200">
                <a:solidFill>
                  <a:srgbClr val="01426A"/>
                </a:solidFill>
                <a:latin typeface="Open Sans"/>
                <a:ea typeface="Open Sans"/>
                <a:cs typeface="Open Sans"/>
                <a:sym typeface="Open Sans"/>
              </a:defRPr>
            </a:lvl6pPr>
            <a:lvl7pPr lvl="6">
              <a:spcBef>
                <a:spcPts val="0"/>
              </a:spcBef>
              <a:buClr>
                <a:srgbClr val="01426A"/>
              </a:buClr>
              <a:buSzPct val="100000"/>
              <a:buFont typeface="Open Sans"/>
              <a:defRPr sz="1200">
                <a:solidFill>
                  <a:srgbClr val="01426A"/>
                </a:solidFill>
                <a:latin typeface="Open Sans"/>
                <a:ea typeface="Open Sans"/>
                <a:cs typeface="Open Sans"/>
                <a:sym typeface="Open Sans"/>
              </a:defRPr>
            </a:lvl7pPr>
            <a:lvl8pPr lvl="7">
              <a:spcBef>
                <a:spcPts val="0"/>
              </a:spcBef>
              <a:buClr>
                <a:srgbClr val="01426A"/>
              </a:buClr>
              <a:buSzPct val="100000"/>
              <a:buFont typeface="Open Sans"/>
              <a:defRPr sz="1200">
                <a:solidFill>
                  <a:srgbClr val="01426A"/>
                </a:solidFill>
                <a:latin typeface="Open Sans"/>
                <a:ea typeface="Open Sans"/>
                <a:cs typeface="Open Sans"/>
                <a:sym typeface="Open Sans"/>
              </a:defRPr>
            </a:lvl8pPr>
            <a:lvl9pPr lvl="8">
              <a:spcBef>
                <a:spcPts val="0"/>
              </a:spcBef>
              <a:buClr>
                <a:srgbClr val="01426A"/>
              </a:buClr>
              <a:buSzPct val="100000"/>
              <a:buFont typeface="Open Sans"/>
              <a:defRPr sz="1200">
                <a:solidFill>
                  <a:srgbClr val="01426A"/>
                </a:solidFill>
                <a:latin typeface="Open Sans"/>
                <a:ea typeface="Open Sans"/>
                <a:cs typeface="Open Sans"/>
                <a:sym typeface="Open Sans"/>
              </a:defRPr>
            </a:lvl9pPr>
          </a:lstStyle>
          <a:p/>
        </p:txBody>
      </p:sp>
      <p:sp>
        <p:nvSpPr>
          <p:cNvPr id="36" name="Shape 3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37" name="Shape 37"/>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8" name="Shape 38"/>
        <p:cNvGrpSpPr/>
        <p:nvPr/>
      </p:nvGrpSpPr>
      <p:grpSpPr>
        <a:xfrm>
          <a:off x="0" y="0"/>
          <a:ext cx="0" cy="0"/>
          <a:chOff x="0" y="0"/>
          <a:chExt cx="0" cy="0"/>
        </a:xfrm>
      </p:grpSpPr>
      <p:sp>
        <p:nvSpPr>
          <p:cNvPr id="39" name="Shape 39"/>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buClr>
                <a:srgbClr val="01426A"/>
              </a:buClr>
              <a:buFont typeface="Open Sans"/>
              <a:defRPr>
                <a:solidFill>
                  <a:srgbClr val="01426A"/>
                </a:solidFill>
                <a:latin typeface="Open Sans"/>
                <a:ea typeface="Open Sans"/>
                <a:cs typeface="Open Sans"/>
                <a:sym typeface="Open Sans"/>
              </a:defRPr>
            </a:lvl1pPr>
            <a:lvl2pPr lvl="1">
              <a:spcBef>
                <a:spcPts val="0"/>
              </a:spcBef>
              <a:buClr>
                <a:srgbClr val="01426A"/>
              </a:buClr>
              <a:buFont typeface="Open Sans"/>
              <a:defRPr>
                <a:solidFill>
                  <a:srgbClr val="01426A"/>
                </a:solidFill>
                <a:latin typeface="Open Sans"/>
                <a:ea typeface="Open Sans"/>
                <a:cs typeface="Open Sans"/>
                <a:sym typeface="Open Sans"/>
              </a:defRPr>
            </a:lvl2pPr>
            <a:lvl3pPr lvl="2">
              <a:spcBef>
                <a:spcPts val="0"/>
              </a:spcBef>
              <a:buClr>
                <a:srgbClr val="01426A"/>
              </a:buClr>
              <a:buFont typeface="Open Sans"/>
              <a:defRPr>
                <a:solidFill>
                  <a:srgbClr val="01426A"/>
                </a:solidFill>
                <a:latin typeface="Open Sans"/>
                <a:ea typeface="Open Sans"/>
                <a:cs typeface="Open Sans"/>
                <a:sym typeface="Open Sans"/>
              </a:defRPr>
            </a:lvl3pPr>
            <a:lvl4pPr lvl="3">
              <a:spcBef>
                <a:spcPts val="0"/>
              </a:spcBef>
              <a:buClr>
                <a:srgbClr val="01426A"/>
              </a:buClr>
              <a:buFont typeface="Open Sans"/>
              <a:defRPr>
                <a:solidFill>
                  <a:srgbClr val="01426A"/>
                </a:solidFill>
                <a:latin typeface="Open Sans"/>
                <a:ea typeface="Open Sans"/>
                <a:cs typeface="Open Sans"/>
                <a:sym typeface="Open Sans"/>
              </a:defRPr>
            </a:lvl4pPr>
            <a:lvl5pPr lvl="4">
              <a:spcBef>
                <a:spcPts val="0"/>
              </a:spcBef>
              <a:buClr>
                <a:srgbClr val="01426A"/>
              </a:buClr>
              <a:buFont typeface="Open Sans"/>
              <a:defRPr>
                <a:solidFill>
                  <a:srgbClr val="01426A"/>
                </a:solidFill>
                <a:latin typeface="Open Sans"/>
                <a:ea typeface="Open Sans"/>
                <a:cs typeface="Open Sans"/>
                <a:sym typeface="Open Sans"/>
              </a:defRPr>
            </a:lvl5pPr>
            <a:lvl6pPr lvl="5">
              <a:spcBef>
                <a:spcPts val="0"/>
              </a:spcBef>
              <a:buClr>
                <a:srgbClr val="01426A"/>
              </a:buClr>
              <a:buFont typeface="Open Sans"/>
              <a:defRPr>
                <a:solidFill>
                  <a:srgbClr val="01426A"/>
                </a:solidFill>
                <a:latin typeface="Open Sans"/>
                <a:ea typeface="Open Sans"/>
                <a:cs typeface="Open Sans"/>
                <a:sym typeface="Open Sans"/>
              </a:defRPr>
            </a:lvl6pPr>
            <a:lvl7pPr lvl="6">
              <a:spcBef>
                <a:spcPts val="0"/>
              </a:spcBef>
              <a:buClr>
                <a:srgbClr val="01426A"/>
              </a:buClr>
              <a:buFont typeface="Open Sans"/>
              <a:defRPr>
                <a:solidFill>
                  <a:srgbClr val="01426A"/>
                </a:solidFill>
                <a:latin typeface="Open Sans"/>
                <a:ea typeface="Open Sans"/>
                <a:cs typeface="Open Sans"/>
                <a:sym typeface="Open Sans"/>
              </a:defRPr>
            </a:lvl7pPr>
            <a:lvl8pPr lvl="7">
              <a:spcBef>
                <a:spcPts val="0"/>
              </a:spcBef>
              <a:buClr>
                <a:srgbClr val="01426A"/>
              </a:buClr>
              <a:buFont typeface="Open Sans"/>
              <a:defRPr>
                <a:solidFill>
                  <a:srgbClr val="01426A"/>
                </a:solidFill>
                <a:latin typeface="Open Sans"/>
                <a:ea typeface="Open Sans"/>
                <a:cs typeface="Open Sans"/>
                <a:sym typeface="Open Sans"/>
              </a:defRPr>
            </a:lvl8pPr>
            <a:lvl9pPr lvl="8">
              <a:spcBef>
                <a:spcPts val="0"/>
              </a:spcBef>
              <a:buClr>
                <a:srgbClr val="01426A"/>
              </a:buClr>
              <a:buFont typeface="Open Sans"/>
              <a:defRPr>
                <a:solidFill>
                  <a:srgbClr val="01426A"/>
                </a:solidFill>
                <a:latin typeface="Open Sans"/>
                <a:ea typeface="Open Sans"/>
                <a:cs typeface="Open Sans"/>
                <a:sym typeface="Open Sans"/>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41" name="Shape 41"/>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42" name="Shape 42"/>
        <p:cNvGrpSpPr/>
        <p:nvPr/>
      </p:nvGrpSpPr>
      <p:grpSpPr>
        <a:xfrm>
          <a:off x="0" y="0"/>
          <a:ext cx="0" cy="0"/>
          <a:chOff x="0" y="0"/>
          <a:chExt cx="0" cy="0"/>
        </a:xfrm>
      </p:grpSpPr>
      <p:sp>
        <p:nvSpPr>
          <p:cNvPr id="43" name="Shape 43"/>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Clr>
                <a:srgbClr val="01426A"/>
              </a:buClr>
              <a:buSzPct val="100000"/>
              <a:buFont typeface="Open Sans"/>
              <a:defRPr sz="2400">
                <a:solidFill>
                  <a:srgbClr val="01426A"/>
                </a:solidFill>
                <a:latin typeface="Open Sans"/>
                <a:ea typeface="Open Sans"/>
                <a:cs typeface="Open Sans"/>
                <a:sym typeface="Open Sans"/>
              </a:defRPr>
            </a:lvl1pPr>
            <a:lvl2pPr lvl="1">
              <a:spcBef>
                <a:spcPts val="0"/>
              </a:spcBef>
              <a:buClr>
                <a:srgbClr val="01426A"/>
              </a:buClr>
              <a:buSzPct val="100000"/>
              <a:buFont typeface="Open Sans"/>
              <a:defRPr sz="2400">
                <a:solidFill>
                  <a:srgbClr val="01426A"/>
                </a:solidFill>
                <a:latin typeface="Open Sans"/>
                <a:ea typeface="Open Sans"/>
                <a:cs typeface="Open Sans"/>
                <a:sym typeface="Open Sans"/>
              </a:defRPr>
            </a:lvl2pPr>
            <a:lvl3pPr lvl="2">
              <a:spcBef>
                <a:spcPts val="0"/>
              </a:spcBef>
              <a:buClr>
                <a:srgbClr val="01426A"/>
              </a:buClr>
              <a:buSzPct val="100000"/>
              <a:buFont typeface="Open Sans"/>
              <a:defRPr sz="2400">
                <a:solidFill>
                  <a:srgbClr val="01426A"/>
                </a:solidFill>
                <a:latin typeface="Open Sans"/>
                <a:ea typeface="Open Sans"/>
                <a:cs typeface="Open Sans"/>
                <a:sym typeface="Open Sans"/>
              </a:defRPr>
            </a:lvl3pPr>
            <a:lvl4pPr lvl="3">
              <a:spcBef>
                <a:spcPts val="0"/>
              </a:spcBef>
              <a:buClr>
                <a:srgbClr val="01426A"/>
              </a:buClr>
              <a:buSzPct val="100000"/>
              <a:buFont typeface="Open Sans"/>
              <a:defRPr sz="2400">
                <a:solidFill>
                  <a:srgbClr val="01426A"/>
                </a:solidFill>
                <a:latin typeface="Open Sans"/>
                <a:ea typeface="Open Sans"/>
                <a:cs typeface="Open Sans"/>
                <a:sym typeface="Open Sans"/>
              </a:defRPr>
            </a:lvl4pPr>
            <a:lvl5pPr lvl="4">
              <a:spcBef>
                <a:spcPts val="0"/>
              </a:spcBef>
              <a:buClr>
                <a:srgbClr val="01426A"/>
              </a:buClr>
              <a:buSzPct val="100000"/>
              <a:buFont typeface="Open Sans"/>
              <a:defRPr sz="2400">
                <a:solidFill>
                  <a:srgbClr val="01426A"/>
                </a:solidFill>
                <a:latin typeface="Open Sans"/>
                <a:ea typeface="Open Sans"/>
                <a:cs typeface="Open Sans"/>
                <a:sym typeface="Open Sans"/>
              </a:defRPr>
            </a:lvl5pPr>
            <a:lvl6pPr lvl="5">
              <a:spcBef>
                <a:spcPts val="0"/>
              </a:spcBef>
              <a:buClr>
                <a:srgbClr val="01426A"/>
              </a:buClr>
              <a:buSzPct val="100000"/>
              <a:buFont typeface="Open Sans"/>
              <a:defRPr sz="2400">
                <a:solidFill>
                  <a:srgbClr val="01426A"/>
                </a:solidFill>
                <a:latin typeface="Open Sans"/>
                <a:ea typeface="Open Sans"/>
                <a:cs typeface="Open Sans"/>
                <a:sym typeface="Open Sans"/>
              </a:defRPr>
            </a:lvl6pPr>
            <a:lvl7pPr lvl="6">
              <a:spcBef>
                <a:spcPts val="0"/>
              </a:spcBef>
              <a:buClr>
                <a:srgbClr val="01426A"/>
              </a:buClr>
              <a:buSzPct val="100000"/>
              <a:buFont typeface="Open Sans"/>
              <a:defRPr sz="2400">
                <a:solidFill>
                  <a:srgbClr val="01426A"/>
                </a:solidFill>
                <a:latin typeface="Open Sans"/>
                <a:ea typeface="Open Sans"/>
                <a:cs typeface="Open Sans"/>
                <a:sym typeface="Open Sans"/>
              </a:defRPr>
            </a:lvl7pPr>
            <a:lvl8pPr lvl="7">
              <a:spcBef>
                <a:spcPts val="0"/>
              </a:spcBef>
              <a:buClr>
                <a:srgbClr val="01426A"/>
              </a:buClr>
              <a:buSzPct val="100000"/>
              <a:buFont typeface="Open Sans"/>
              <a:defRPr sz="2400">
                <a:solidFill>
                  <a:srgbClr val="01426A"/>
                </a:solidFill>
                <a:latin typeface="Open Sans"/>
                <a:ea typeface="Open Sans"/>
                <a:cs typeface="Open Sans"/>
                <a:sym typeface="Open Sans"/>
              </a:defRPr>
            </a:lvl8pPr>
            <a:lvl9pPr lvl="8">
              <a:spcBef>
                <a:spcPts val="0"/>
              </a:spcBef>
              <a:buClr>
                <a:srgbClr val="01426A"/>
              </a:buClr>
              <a:buSzPct val="100000"/>
              <a:buFont typeface="Open Sans"/>
              <a:defRPr sz="2400">
                <a:solidFill>
                  <a:srgbClr val="01426A"/>
                </a:solidFill>
                <a:latin typeface="Open Sans"/>
                <a:ea typeface="Open Sans"/>
                <a:cs typeface="Open Sans"/>
                <a:sym typeface="Open Sans"/>
              </a:defRPr>
            </a:lvl9pPr>
          </a:lstStyle>
          <a:p/>
        </p:txBody>
      </p:sp>
      <p:sp>
        <p:nvSpPr>
          <p:cNvPr id="44" name="Shape 44"/>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Clr>
                <a:srgbClr val="01426A"/>
              </a:buClr>
              <a:buSzPct val="100000"/>
              <a:buFont typeface="Open Sans"/>
              <a:defRPr sz="1200">
                <a:solidFill>
                  <a:srgbClr val="01426A"/>
                </a:solidFill>
                <a:latin typeface="Open Sans"/>
                <a:ea typeface="Open Sans"/>
                <a:cs typeface="Open Sans"/>
                <a:sym typeface="Open Sans"/>
              </a:defRPr>
            </a:lvl1pPr>
            <a:lvl2pPr lvl="1">
              <a:spcBef>
                <a:spcPts val="0"/>
              </a:spcBef>
              <a:buClr>
                <a:srgbClr val="01426A"/>
              </a:buClr>
              <a:buSzPct val="100000"/>
              <a:buFont typeface="Open Sans"/>
              <a:defRPr sz="1200">
                <a:solidFill>
                  <a:srgbClr val="01426A"/>
                </a:solidFill>
                <a:latin typeface="Open Sans"/>
                <a:ea typeface="Open Sans"/>
                <a:cs typeface="Open Sans"/>
                <a:sym typeface="Open Sans"/>
              </a:defRPr>
            </a:lvl2pPr>
            <a:lvl3pPr lvl="2">
              <a:spcBef>
                <a:spcPts val="0"/>
              </a:spcBef>
              <a:buClr>
                <a:srgbClr val="01426A"/>
              </a:buClr>
              <a:buSzPct val="100000"/>
              <a:buFont typeface="Open Sans"/>
              <a:defRPr sz="1200">
                <a:solidFill>
                  <a:srgbClr val="01426A"/>
                </a:solidFill>
                <a:latin typeface="Open Sans"/>
                <a:ea typeface="Open Sans"/>
                <a:cs typeface="Open Sans"/>
                <a:sym typeface="Open Sans"/>
              </a:defRPr>
            </a:lvl3pPr>
            <a:lvl4pPr lvl="3">
              <a:spcBef>
                <a:spcPts val="0"/>
              </a:spcBef>
              <a:buClr>
                <a:srgbClr val="01426A"/>
              </a:buClr>
              <a:buSzPct val="100000"/>
              <a:buFont typeface="Open Sans"/>
              <a:defRPr sz="1200">
                <a:solidFill>
                  <a:srgbClr val="01426A"/>
                </a:solidFill>
                <a:latin typeface="Open Sans"/>
                <a:ea typeface="Open Sans"/>
                <a:cs typeface="Open Sans"/>
                <a:sym typeface="Open Sans"/>
              </a:defRPr>
            </a:lvl4pPr>
            <a:lvl5pPr lvl="4">
              <a:spcBef>
                <a:spcPts val="0"/>
              </a:spcBef>
              <a:buClr>
                <a:srgbClr val="01426A"/>
              </a:buClr>
              <a:buSzPct val="100000"/>
              <a:buFont typeface="Open Sans"/>
              <a:defRPr sz="1200">
                <a:solidFill>
                  <a:srgbClr val="01426A"/>
                </a:solidFill>
                <a:latin typeface="Open Sans"/>
                <a:ea typeface="Open Sans"/>
                <a:cs typeface="Open Sans"/>
                <a:sym typeface="Open Sans"/>
              </a:defRPr>
            </a:lvl5pPr>
            <a:lvl6pPr lvl="5">
              <a:spcBef>
                <a:spcPts val="0"/>
              </a:spcBef>
              <a:buClr>
                <a:srgbClr val="01426A"/>
              </a:buClr>
              <a:buSzPct val="100000"/>
              <a:buFont typeface="Open Sans"/>
              <a:defRPr sz="1200">
                <a:solidFill>
                  <a:srgbClr val="01426A"/>
                </a:solidFill>
                <a:latin typeface="Open Sans"/>
                <a:ea typeface="Open Sans"/>
                <a:cs typeface="Open Sans"/>
                <a:sym typeface="Open Sans"/>
              </a:defRPr>
            </a:lvl6pPr>
            <a:lvl7pPr lvl="6">
              <a:spcBef>
                <a:spcPts val="0"/>
              </a:spcBef>
              <a:buClr>
                <a:srgbClr val="01426A"/>
              </a:buClr>
              <a:buSzPct val="100000"/>
              <a:buFont typeface="Open Sans"/>
              <a:defRPr sz="1200">
                <a:solidFill>
                  <a:srgbClr val="01426A"/>
                </a:solidFill>
                <a:latin typeface="Open Sans"/>
                <a:ea typeface="Open Sans"/>
                <a:cs typeface="Open Sans"/>
                <a:sym typeface="Open Sans"/>
              </a:defRPr>
            </a:lvl7pPr>
            <a:lvl8pPr lvl="7">
              <a:spcBef>
                <a:spcPts val="0"/>
              </a:spcBef>
              <a:buClr>
                <a:srgbClr val="01426A"/>
              </a:buClr>
              <a:buSzPct val="100000"/>
              <a:buFont typeface="Open Sans"/>
              <a:defRPr sz="1200">
                <a:solidFill>
                  <a:srgbClr val="01426A"/>
                </a:solidFill>
                <a:latin typeface="Open Sans"/>
                <a:ea typeface="Open Sans"/>
                <a:cs typeface="Open Sans"/>
                <a:sym typeface="Open Sans"/>
              </a:defRPr>
            </a:lvl8pPr>
            <a:lvl9pPr lvl="8">
              <a:spcBef>
                <a:spcPts val="0"/>
              </a:spcBef>
              <a:buClr>
                <a:srgbClr val="01426A"/>
              </a:buClr>
              <a:buSzPct val="100000"/>
              <a:buFont typeface="Open Sans"/>
              <a:defRPr sz="1200">
                <a:solidFill>
                  <a:srgbClr val="01426A"/>
                </a:solidFill>
                <a:latin typeface="Open Sans"/>
                <a:ea typeface="Open Sans"/>
                <a:cs typeface="Open Sans"/>
                <a:sym typeface="Open Sans"/>
              </a:defRPr>
            </a:lvl9pPr>
          </a:lstStyle>
          <a:p/>
        </p:txBody>
      </p:sp>
      <p:sp>
        <p:nvSpPr>
          <p:cNvPr id="45" name="Shape 4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46" name="Shape 46"/>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47" name="Shape 47"/>
        <p:cNvGrpSpPr/>
        <p:nvPr/>
      </p:nvGrpSpPr>
      <p:grpSpPr>
        <a:xfrm>
          <a:off x="0" y="0"/>
          <a:ext cx="0" cy="0"/>
          <a:chOff x="0" y="0"/>
          <a:chExt cx="0" cy="0"/>
        </a:xfrm>
      </p:grpSpPr>
      <p:sp>
        <p:nvSpPr>
          <p:cNvPr id="48" name="Shape 48"/>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Clr>
                <a:srgbClr val="01426A"/>
              </a:buClr>
              <a:buSzPct val="100000"/>
              <a:buFont typeface="Open Sans"/>
              <a:defRPr sz="4800">
                <a:solidFill>
                  <a:srgbClr val="01426A"/>
                </a:solidFill>
                <a:latin typeface="Open Sans"/>
                <a:ea typeface="Open Sans"/>
                <a:cs typeface="Open Sans"/>
                <a:sym typeface="Open Sans"/>
              </a:defRPr>
            </a:lvl1pPr>
            <a:lvl2pPr lvl="1">
              <a:spcBef>
                <a:spcPts val="0"/>
              </a:spcBef>
              <a:buClr>
                <a:srgbClr val="01426A"/>
              </a:buClr>
              <a:buSzPct val="100000"/>
              <a:buFont typeface="Open Sans"/>
              <a:defRPr sz="4800">
                <a:solidFill>
                  <a:srgbClr val="01426A"/>
                </a:solidFill>
                <a:latin typeface="Open Sans"/>
                <a:ea typeface="Open Sans"/>
                <a:cs typeface="Open Sans"/>
                <a:sym typeface="Open Sans"/>
              </a:defRPr>
            </a:lvl2pPr>
            <a:lvl3pPr lvl="2">
              <a:spcBef>
                <a:spcPts val="0"/>
              </a:spcBef>
              <a:buClr>
                <a:srgbClr val="01426A"/>
              </a:buClr>
              <a:buSzPct val="100000"/>
              <a:buFont typeface="Open Sans"/>
              <a:defRPr sz="4800">
                <a:solidFill>
                  <a:srgbClr val="01426A"/>
                </a:solidFill>
                <a:latin typeface="Open Sans"/>
                <a:ea typeface="Open Sans"/>
                <a:cs typeface="Open Sans"/>
                <a:sym typeface="Open Sans"/>
              </a:defRPr>
            </a:lvl3pPr>
            <a:lvl4pPr lvl="3">
              <a:spcBef>
                <a:spcPts val="0"/>
              </a:spcBef>
              <a:buClr>
                <a:srgbClr val="01426A"/>
              </a:buClr>
              <a:buSzPct val="100000"/>
              <a:buFont typeface="Open Sans"/>
              <a:defRPr sz="4800">
                <a:solidFill>
                  <a:srgbClr val="01426A"/>
                </a:solidFill>
                <a:latin typeface="Open Sans"/>
                <a:ea typeface="Open Sans"/>
                <a:cs typeface="Open Sans"/>
                <a:sym typeface="Open Sans"/>
              </a:defRPr>
            </a:lvl4pPr>
            <a:lvl5pPr lvl="4">
              <a:spcBef>
                <a:spcPts val="0"/>
              </a:spcBef>
              <a:buClr>
                <a:srgbClr val="01426A"/>
              </a:buClr>
              <a:buSzPct val="100000"/>
              <a:buFont typeface="Open Sans"/>
              <a:defRPr sz="4800">
                <a:solidFill>
                  <a:srgbClr val="01426A"/>
                </a:solidFill>
                <a:latin typeface="Open Sans"/>
                <a:ea typeface="Open Sans"/>
                <a:cs typeface="Open Sans"/>
                <a:sym typeface="Open Sans"/>
              </a:defRPr>
            </a:lvl5pPr>
            <a:lvl6pPr lvl="5">
              <a:spcBef>
                <a:spcPts val="0"/>
              </a:spcBef>
              <a:buClr>
                <a:srgbClr val="01426A"/>
              </a:buClr>
              <a:buSzPct val="100000"/>
              <a:buFont typeface="Open Sans"/>
              <a:defRPr sz="4800">
                <a:solidFill>
                  <a:srgbClr val="01426A"/>
                </a:solidFill>
                <a:latin typeface="Open Sans"/>
                <a:ea typeface="Open Sans"/>
                <a:cs typeface="Open Sans"/>
                <a:sym typeface="Open Sans"/>
              </a:defRPr>
            </a:lvl6pPr>
            <a:lvl7pPr lvl="6">
              <a:spcBef>
                <a:spcPts val="0"/>
              </a:spcBef>
              <a:buClr>
                <a:srgbClr val="01426A"/>
              </a:buClr>
              <a:buSzPct val="100000"/>
              <a:buFont typeface="Open Sans"/>
              <a:defRPr sz="4800">
                <a:solidFill>
                  <a:srgbClr val="01426A"/>
                </a:solidFill>
                <a:latin typeface="Open Sans"/>
                <a:ea typeface="Open Sans"/>
                <a:cs typeface="Open Sans"/>
                <a:sym typeface="Open Sans"/>
              </a:defRPr>
            </a:lvl7pPr>
            <a:lvl8pPr lvl="7">
              <a:spcBef>
                <a:spcPts val="0"/>
              </a:spcBef>
              <a:buClr>
                <a:srgbClr val="01426A"/>
              </a:buClr>
              <a:buSzPct val="100000"/>
              <a:buFont typeface="Open Sans"/>
              <a:defRPr sz="4800">
                <a:solidFill>
                  <a:srgbClr val="01426A"/>
                </a:solidFill>
                <a:latin typeface="Open Sans"/>
                <a:ea typeface="Open Sans"/>
                <a:cs typeface="Open Sans"/>
                <a:sym typeface="Open Sans"/>
              </a:defRPr>
            </a:lvl8pPr>
            <a:lvl9pPr lvl="8">
              <a:spcBef>
                <a:spcPts val="0"/>
              </a:spcBef>
              <a:buClr>
                <a:srgbClr val="01426A"/>
              </a:buClr>
              <a:buSzPct val="100000"/>
              <a:buFont typeface="Open Sans"/>
              <a:defRPr sz="4800">
                <a:solidFill>
                  <a:srgbClr val="01426A"/>
                </a:solidFill>
                <a:latin typeface="Open Sans"/>
                <a:ea typeface="Open Sans"/>
                <a:cs typeface="Open Sans"/>
                <a:sym typeface="Open Sans"/>
              </a:defRPr>
            </a:lvl9pPr>
          </a:lstStyle>
          <a:p/>
        </p:txBody>
      </p:sp>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50" name="Shape 50"/>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51" name="Shape 51"/>
        <p:cNvGrpSpPr/>
        <p:nvPr/>
      </p:nvGrpSpPr>
      <p:grpSpPr>
        <a:xfrm>
          <a:off x="0" y="0"/>
          <a:ext cx="0" cy="0"/>
          <a:chOff x="0" y="0"/>
          <a:chExt cx="0" cy="0"/>
        </a:xfrm>
      </p:grpSpPr>
      <p:sp>
        <p:nvSpPr>
          <p:cNvPr id="52" name="Shape 52"/>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3" name="Shape 53"/>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Clr>
                <a:srgbClr val="01426A"/>
              </a:buClr>
              <a:buSzPct val="100000"/>
              <a:buFont typeface="Open Sans"/>
              <a:defRPr sz="4200">
                <a:solidFill>
                  <a:srgbClr val="01426A"/>
                </a:solidFill>
                <a:latin typeface="Open Sans"/>
                <a:ea typeface="Open Sans"/>
                <a:cs typeface="Open Sans"/>
                <a:sym typeface="Open Sans"/>
              </a:defRPr>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54" name="Shape 54"/>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Open Sans"/>
              <a:buNone/>
              <a:defRPr sz="2100">
                <a:latin typeface="Open Sans"/>
                <a:ea typeface="Open Sans"/>
                <a:cs typeface="Open Sans"/>
                <a:sym typeface="Open Sans"/>
              </a:defRPr>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5" name="Shape 55"/>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buClr>
                <a:srgbClr val="01426A"/>
              </a:buClr>
              <a:buFont typeface="Open Sans"/>
              <a:defRPr>
                <a:solidFill>
                  <a:srgbClr val="01426A"/>
                </a:solidFill>
                <a:latin typeface="Open Sans"/>
                <a:ea typeface="Open Sans"/>
                <a:cs typeface="Open Sans"/>
                <a:sym typeface="Open Sans"/>
              </a:defRPr>
            </a:lvl1pPr>
            <a:lvl2pPr lvl="1">
              <a:spcBef>
                <a:spcPts val="0"/>
              </a:spcBef>
              <a:buClr>
                <a:srgbClr val="01426A"/>
              </a:buClr>
              <a:buFont typeface="Open Sans"/>
              <a:defRPr>
                <a:solidFill>
                  <a:srgbClr val="01426A"/>
                </a:solidFill>
                <a:latin typeface="Open Sans"/>
                <a:ea typeface="Open Sans"/>
                <a:cs typeface="Open Sans"/>
                <a:sym typeface="Open Sans"/>
              </a:defRPr>
            </a:lvl2pPr>
            <a:lvl3pPr lvl="2">
              <a:spcBef>
                <a:spcPts val="0"/>
              </a:spcBef>
              <a:buClr>
                <a:srgbClr val="01426A"/>
              </a:buClr>
              <a:buFont typeface="Open Sans"/>
              <a:defRPr>
                <a:solidFill>
                  <a:srgbClr val="01426A"/>
                </a:solidFill>
                <a:latin typeface="Open Sans"/>
                <a:ea typeface="Open Sans"/>
                <a:cs typeface="Open Sans"/>
                <a:sym typeface="Open Sans"/>
              </a:defRPr>
            </a:lvl3pPr>
            <a:lvl4pPr lvl="3">
              <a:spcBef>
                <a:spcPts val="0"/>
              </a:spcBef>
              <a:buClr>
                <a:srgbClr val="01426A"/>
              </a:buClr>
              <a:buFont typeface="Open Sans"/>
              <a:defRPr>
                <a:solidFill>
                  <a:srgbClr val="01426A"/>
                </a:solidFill>
                <a:latin typeface="Open Sans"/>
                <a:ea typeface="Open Sans"/>
                <a:cs typeface="Open Sans"/>
                <a:sym typeface="Open Sans"/>
              </a:defRPr>
            </a:lvl4pPr>
            <a:lvl5pPr lvl="4">
              <a:spcBef>
                <a:spcPts val="0"/>
              </a:spcBef>
              <a:buClr>
                <a:srgbClr val="01426A"/>
              </a:buClr>
              <a:buFont typeface="Open Sans"/>
              <a:defRPr>
                <a:solidFill>
                  <a:srgbClr val="01426A"/>
                </a:solidFill>
                <a:latin typeface="Open Sans"/>
                <a:ea typeface="Open Sans"/>
                <a:cs typeface="Open Sans"/>
                <a:sym typeface="Open Sans"/>
              </a:defRPr>
            </a:lvl5pPr>
            <a:lvl6pPr lvl="5">
              <a:spcBef>
                <a:spcPts val="0"/>
              </a:spcBef>
              <a:buClr>
                <a:srgbClr val="01426A"/>
              </a:buClr>
              <a:buFont typeface="Open Sans"/>
              <a:defRPr>
                <a:solidFill>
                  <a:srgbClr val="01426A"/>
                </a:solidFill>
                <a:latin typeface="Open Sans"/>
                <a:ea typeface="Open Sans"/>
                <a:cs typeface="Open Sans"/>
                <a:sym typeface="Open Sans"/>
              </a:defRPr>
            </a:lvl6pPr>
            <a:lvl7pPr lvl="6">
              <a:spcBef>
                <a:spcPts val="0"/>
              </a:spcBef>
              <a:buClr>
                <a:srgbClr val="01426A"/>
              </a:buClr>
              <a:buFont typeface="Open Sans"/>
              <a:defRPr>
                <a:solidFill>
                  <a:srgbClr val="01426A"/>
                </a:solidFill>
                <a:latin typeface="Open Sans"/>
                <a:ea typeface="Open Sans"/>
                <a:cs typeface="Open Sans"/>
                <a:sym typeface="Open Sans"/>
              </a:defRPr>
            </a:lvl7pPr>
            <a:lvl8pPr lvl="7">
              <a:spcBef>
                <a:spcPts val="0"/>
              </a:spcBef>
              <a:buClr>
                <a:srgbClr val="01426A"/>
              </a:buClr>
              <a:buFont typeface="Open Sans"/>
              <a:defRPr>
                <a:solidFill>
                  <a:srgbClr val="01426A"/>
                </a:solidFill>
                <a:latin typeface="Open Sans"/>
                <a:ea typeface="Open Sans"/>
                <a:cs typeface="Open Sans"/>
                <a:sym typeface="Open Sans"/>
              </a:defRPr>
            </a:lvl8pPr>
            <a:lvl9pPr lvl="8">
              <a:spcBef>
                <a:spcPts val="0"/>
              </a:spcBef>
              <a:buClr>
                <a:srgbClr val="01426A"/>
              </a:buClr>
              <a:buFont typeface="Open Sans"/>
              <a:defRPr>
                <a:solidFill>
                  <a:srgbClr val="01426A"/>
                </a:solidFill>
                <a:latin typeface="Open Sans"/>
                <a:ea typeface="Open Sans"/>
                <a:cs typeface="Open Sans"/>
                <a:sym typeface="Open Sans"/>
              </a:defRPr>
            </a:lvl9pPr>
          </a:lstStyle>
          <a:p/>
        </p:txBody>
      </p:sp>
      <p:sp>
        <p:nvSpPr>
          <p:cNvPr id="56" name="Shape 5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rgbClr val="01426A"/>
              </a:buClr>
              <a:buSzPct val="100000"/>
              <a:buFont typeface="Open Sans"/>
              <a:buNone/>
              <a:defRPr sz="2800">
                <a:solidFill>
                  <a:srgbClr val="01426A"/>
                </a:solidFill>
                <a:latin typeface="Open Sans"/>
                <a:ea typeface="Open Sans"/>
                <a:cs typeface="Open Sans"/>
                <a:sym typeface="Open Sans"/>
              </a:defRPr>
            </a:lvl1pPr>
            <a:lvl2pPr lvl="1">
              <a:spcBef>
                <a:spcPts val="0"/>
              </a:spcBef>
              <a:buClr>
                <a:srgbClr val="01426A"/>
              </a:buClr>
              <a:buSzPct val="100000"/>
              <a:buFont typeface="Open Sans"/>
              <a:buNone/>
              <a:defRPr sz="2800">
                <a:solidFill>
                  <a:srgbClr val="01426A"/>
                </a:solidFill>
                <a:latin typeface="Open Sans"/>
                <a:ea typeface="Open Sans"/>
                <a:cs typeface="Open Sans"/>
                <a:sym typeface="Open Sans"/>
              </a:defRPr>
            </a:lvl2pPr>
            <a:lvl3pPr lvl="2">
              <a:spcBef>
                <a:spcPts val="0"/>
              </a:spcBef>
              <a:buClr>
                <a:srgbClr val="01426A"/>
              </a:buClr>
              <a:buSzPct val="100000"/>
              <a:buFont typeface="Open Sans"/>
              <a:buNone/>
              <a:defRPr sz="2800">
                <a:solidFill>
                  <a:srgbClr val="01426A"/>
                </a:solidFill>
                <a:latin typeface="Open Sans"/>
                <a:ea typeface="Open Sans"/>
                <a:cs typeface="Open Sans"/>
                <a:sym typeface="Open Sans"/>
              </a:defRPr>
            </a:lvl3pPr>
            <a:lvl4pPr lvl="3">
              <a:spcBef>
                <a:spcPts val="0"/>
              </a:spcBef>
              <a:buClr>
                <a:srgbClr val="01426A"/>
              </a:buClr>
              <a:buSzPct val="100000"/>
              <a:buFont typeface="Open Sans"/>
              <a:buNone/>
              <a:defRPr sz="2800">
                <a:solidFill>
                  <a:srgbClr val="01426A"/>
                </a:solidFill>
                <a:latin typeface="Open Sans"/>
                <a:ea typeface="Open Sans"/>
                <a:cs typeface="Open Sans"/>
                <a:sym typeface="Open Sans"/>
              </a:defRPr>
            </a:lvl4pPr>
            <a:lvl5pPr lvl="4">
              <a:spcBef>
                <a:spcPts val="0"/>
              </a:spcBef>
              <a:buClr>
                <a:srgbClr val="01426A"/>
              </a:buClr>
              <a:buSzPct val="100000"/>
              <a:buFont typeface="Open Sans"/>
              <a:buNone/>
              <a:defRPr sz="2800">
                <a:solidFill>
                  <a:srgbClr val="01426A"/>
                </a:solidFill>
                <a:latin typeface="Open Sans"/>
                <a:ea typeface="Open Sans"/>
                <a:cs typeface="Open Sans"/>
                <a:sym typeface="Open Sans"/>
              </a:defRPr>
            </a:lvl5pPr>
            <a:lvl6pPr lvl="5">
              <a:spcBef>
                <a:spcPts val="0"/>
              </a:spcBef>
              <a:buClr>
                <a:srgbClr val="01426A"/>
              </a:buClr>
              <a:buSzPct val="100000"/>
              <a:buFont typeface="Open Sans"/>
              <a:buNone/>
              <a:defRPr sz="2800">
                <a:solidFill>
                  <a:srgbClr val="01426A"/>
                </a:solidFill>
                <a:latin typeface="Open Sans"/>
                <a:ea typeface="Open Sans"/>
                <a:cs typeface="Open Sans"/>
                <a:sym typeface="Open Sans"/>
              </a:defRPr>
            </a:lvl6pPr>
            <a:lvl7pPr lvl="6">
              <a:spcBef>
                <a:spcPts val="0"/>
              </a:spcBef>
              <a:buClr>
                <a:srgbClr val="01426A"/>
              </a:buClr>
              <a:buSzPct val="100000"/>
              <a:buFont typeface="Open Sans"/>
              <a:buNone/>
              <a:defRPr sz="2800">
                <a:solidFill>
                  <a:srgbClr val="01426A"/>
                </a:solidFill>
                <a:latin typeface="Open Sans"/>
                <a:ea typeface="Open Sans"/>
                <a:cs typeface="Open Sans"/>
                <a:sym typeface="Open Sans"/>
              </a:defRPr>
            </a:lvl7pPr>
            <a:lvl8pPr lvl="7">
              <a:spcBef>
                <a:spcPts val="0"/>
              </a:spcBef>
              <a:buClr>
                <a:srgbClr val="01426A"/>
              </a:buClr>
              <a:buSzPct val="100000"/>
              <a:buFont typeface="Open Sans"/>
              <a:buNone/>
              <a:defRPr sz="2800">
                <a:solidFill>
                  <a:srgbClr val="01426A"/>
                </a:solidFill>
                <a:latin typeface="Open Sans"/>
                <a:ea typeface="Open Sans"/>
                <a:cs typeface="Open Sans"/>
                <a:sym typeface="Open Sans"/>
              </a:defRPr>
            </a:lvl8pPr>
            <a:lvl9pPr lvl="8">
              <a:spcBef>
                <a:spcPts val="0"/>
              </a:spcBef>
              <a:buClr>
                <a:srgbClr val="01426A"/>
              </a:buClr>
              <a:buSzPct val="100000"/>
              <a:buFont typeface="Open Sans"/>
              <a:buNone/>
              <a:defRPr sz="2800">
                <a:solidFill>
                  <a:srgbClr val="01426A"/>
                </a:solidFill>
                <a:latin typeface="Open Sans"/>
                <a:ea typeface="Open Sans"/>
                <a:cs typeface="Open Sans"/>
                <a:sym typeface="Open Sans"/>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rgbClr val="01426A"/>
              </a:buClr>
              <a:buSzPct val="100000"/>
              <a:buFont typeface="Open Sans"/>
              <a:defRPr sz="1800">
                <a:solidFill>
                  <a:srgbClr val="01426A"/>
                </a:solidFill>
                <a:latin typeface="Open Sans"/>
                <a:ea typeface="Open Sans"/>
                <a:cs typeface="Open Sans"/>
                <a:sym typeface="Open Sans"/>
              </a:defRPr>
            </a:lvl1pPr>
            <a:lvl2pPr lvl="1">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2pPr>
            <a:lvl3pPr lvl="2">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3pPr>
            <a:lvl4pPr lvl="3">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4pPr>
            <a:lvl5pPr lvl="4">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5pPr>
            <a:lvl6pPr lvl="5">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6pPr>
            <a:lvl7pPr lvl="6">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7pPr>
            <a:lvl8pPr lvl="7">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8pPr>
            <a:lvl9pPr lvl="8">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69" name="Shape 69"/>
        <p:cNvGrpSpPr/>
        <p:nvPr/>
      </p:nvGrpSpPr>
      <p:grpSpPr>
        <a:xfrm>
          <a:off x="0" y="0"/>
          <a:ext cx="0" cy="0"/>
          <a:chOff x="0" y="0"/>
          <a:chExt cx="0" cy="0"/>
        </a:xfrm>
      </p:grpSpPr>
      <p:sp>
        <p:nvSpPr>
          <p:cNvPr id="70" name="Shape 70"/>
          <p:cNvSpPr txBox="1"/>
          <p:nvPr>
            <p:ph type="title"/>
          </p:nvPr>
        </p:nvSpPr>
        <p:spPr>
          <a:xfrm>
            <a:off x="311700" y="445025"/>
            <a:ext cx="8520600" cy="572700"/>
          </a:xfrm>
          <a:prstGeom prst="rect">
            <a:avLst/>
          </a:prstGeom>
          <a:noFill/>
          <a:ln>
            <a:noFill/>
          </a:ln>
        </p:spPr>
        <p:txBody>
          <a:bodyPr anchorCtr="0" anchor="t" bIns="91425" lIns="91425" rIns="91425" tIns="91425"/>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71" name="Shape 71"/>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2"/>
              </a:buClr>
              <a:buSzPct val="100000"/>
              <a:defRPr sz="1800">
                <a:solidFill>
                  <a:schemeClr val="dk2"/>
                </a:solidFill>
              </a:defRPr>
            </a:lvl1pPr>
            <a:lvl2pPr lvl="1" rtl="0">
              <a:lnSpc>
                <a:spcPct val="115000"/>
              </a:lnSpc>
              <a:spcBef>
                <a:spcPts val="0"/>
              </a:spcBef>
              <a:spcAft>
                <a:spcPts val="1600"/>
              </a:spcAft>
              <a:buClr>
                <a:schemeClr val="dk2"/>
              </a:buClr>
              <a:defRPr>
                <a:solidFill>
                  <a:schemeClr val="dk2"/>
                </a:solidFill>
              </a:defRPr>
            </a:lvl2pPr>
            <a:lvl3pPr lvl="2" rtl="0">
              <a:lnSpc>
                <a:spcPct val="115000"/>
              </a:lnSpc>
              <a:spcBef>
                <a:spcPts val="0"/>
              </a:spcBef>
              <a:spcAft>
                <a:spcPts val="1600"/>
              </a:spcAft>
              <a:buClr>
                <a:schemeClr val="dk2"/>
              </a:buClr>
              <a:defRPr>
                <a:solidFill>
                  <a:schemeClr val="dk2"/>
                </a:solidFill>
              </a:defRPr>
            </a:lvl3pPr>
            <a:lvl4pPr lvl="3" rtl="0">
              <a:lnSpc>
                <a:spcPct val="115000"/>
              </a:lnSpc>
              <a:spcBef>
                <a:spcPts val="0"/>
              </a:spcBef>
              <a:spcAft>
                <a:spcPts val="1600"/>
              </a:spcAft>
              <a:buClr>
                <a:schemeClr val="dk2"/>
              </a:buClr>
              <a:defRPr>
                <a:solidFill>
                  <a:schemeClr val="dk2"/>
                </a:solidFill>
              </a:defRPr>
            </a:lvl4pPr>
            <a:lvl5pPr lvl="4" rtl="0">
              <a:lnSpc>
                <a:spcPct val="115000"/>
              </a:lnSpc>
              <a:spcBef>
                <a:spcPts val="0"/>
              </a:spcBef>
              <a:spcAft>
                <a:spcPts val="1600"/>
              </a:spcAft>
              <a:buClr>
                <a:schemeClr val="dk2"/>
              </a:buClr>
              <a:defRPr>
                <a:solidFill>
                  <a:schemeClr val="dk2"/>
                </a:solidFill>
              </a:defRPr>
            </a:lvl5pPr>
            <a:lvl6pPr lvl="5" rtl="0">
              <a:lnSpc>
                <a:spcPct val="115000"/>
              </a:lnSpc>
              <a:spcBef>
                <a:spcPts val="0"/>
              </a:spcBef>
              <a:spcAft>
                <a:spcPts val="1600"/>
              </a:spcAft>
              <a:buClr>
                <a:schemeClr val="dk2"/>
              </a:buClr>
              <a:defRPr>
                <a:solidFill>
                  <a:schemeClr val="dk2"/>
                </a:solidFill>
              </a:defRPr>
            </a:lvl6pPr>
            <a:lvl7pPr lvl="6" rtl="0">
              <a:lnSpc>
                <a:spcPct val="115000"/>
              </a:lnSpc>
              <a:spcBef>
                <a:spcPts val="0"/>
              </a:spcBef>
              <a:spcAft>
                <a:spcPts val="1600"/>
              </a:spcAft>
              <a:buClr>
                <a:schemeClr val="dk2"/>
              </a:buClr>
              <a:defRPr>
                <a:solidFill>
                  <a:schemeClr val="dk2"/>
                </a:solidFill>
              </a:defRPr>
            </a:lvl7pPr>
            <a:lvl8pPr lvl="7" rtl="0">
              <a:lnSpc>
                <a:spcPct val="115000"/>
              </a:lnSpc>
              <a:spcBef>
                <a:spcPts val="0"/>
              </a:spcBef>
              <a:spcAft>
                <a:spcPts val="1600"/>
              </a:spcAft>
              <a:buClr>
                <a:schemeClr val="dk2"/>
              </a:buClr>
              <a:defRPr>
                <a:solidFill>
                  <a:schemeClr val="dk2"/>
                </a:solidFill>
              </a:defRPr>
            </a:lvl8pPr>
            <a:lvl9pPr lvl="8" rtl="0">
              <a:lnSpc>
                <a:spcPct val="115000"/>
              </a:lnSpc>
              <a:spcBef>
                <a:spcPts val="0"/>
              </a:spcBef>
              <a:spcAft>
                <a:spcPts val="1600"/>
              </a:spcAft>
              <a:buClr>
                <a:schemeClr val="dk2"/>
              </a:buClr>
              <a:defRPr>
                <a:solidFill>
                  <a:schemeClr val="dk2"/>
                </a:solidFill>
              </a:defRPr>
            </a:lvl9pPr>
          </a:lstStyle>
          <a:p/>
        </p:txBody>
      </p:sp>
      <p:sp>
        <p:nvSpPr>
          <p:cNvPr id="72" name="Shape 72"/>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comments" Target="../comments/comment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comments" Target="../comments/comment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rgbClr val="595959"/>
                </a:solidFill>
              </a:rPr>
              <a:t>‹#›</a:t>
            </a:fld>
          </a:p>
        </p:txBody>
      </p:sp>
      <p:sp>
        <p:nvSpPr>
          <p:cNvPr id="119" name="Shape 119"/>
          <p:cNvSpPr txBox="1"/>
          <p:nvPr>
            <p:ph idx="1" type="subTitle"/>
          </p:nvPr>
        </p:nvSpPr>
        <p:spPr>
          <a:xfrm>
            <a:off x="232500" y="319125"/>
            <a:ext cx="8679000" cy="792600"/>
          </a:xfrm>
          <a:prstGeom prst="rect">
            <a:avLst/>
          </a:prstGeom>
        </p:spPr>
        <p:txBody>
          <a:bodyPr anchorCtr="0" anchor="t" bIns="91425" lIns="91425" rIns="91425" tIns="91425">
            <a:noAutofit/>
          </a:bodyPr>
          <a:lstStyle/>
          <a:p>
            <a:pPr lvl="0">
              <a:spcBef>
                <a:spcPts val="0"/>
              </a:spcBef>
              <a:buNone/>
            </a:pPr>
            <a:r>
              <a:rPr lang="en"/>
              <a:t>Girls Who Code Teacher Training</a:t>
            </a:r>
          </a:p>
          <a:p>
            <a:pPr indent="-228600" lvl="0" marL="457200" rtl="0">
              <a:spcBef>
                <a:spcPts val="0"/>
              </a:spcBef>
              <a:buChar char="■"/>
            </a:pPr>
            <a:r>
              <a:rPr lang="en"/>
              <a:t>How to Use the Curriculum</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CURRICULUM FUNNEL</a:t>
            </a:r>
          </a:p>
        </p:txBody>
      </p:sp>
      <p:grpSp>
        <p:nvGrpSpPr>
          <p:cNvPr id="188" name="Shape 188"/>
          <p:cNvGrpSpPr/>
          <p:nvPr/>
        </p:nvGrpSpPr>
        <p:grpSpPr>
          <a:xfrm>
            <a:off x="1334700" y="1302150"/>
            <a:ext cx="3689425" cy="2832125"/>
            <a:chOff x="2582600" y="1302150"/>
            <a:chExt cx="3689425" cy="2832125"/>
          </a:xfrm>
        </p:grpSpPr>
        <p:sp>
          <p:nvSpPr>
            <p:cNvPr id="189" name="Shape 189"/>
            <p:cNvSpPr/>
            <p:nvPr/>
          </p:nvSpPr>
          <p:spPr>
            <a:xfrm>
              <a:off x="2582600" y="1302150"/>
              <a:ext cx="3689425" cy="727025"/>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Learner Profile </a:t>
              </a:r>
            </a:p>
            <a:p>
              <a:pPr lvl="0" rtl="0" algn="ctr">
                <a:spcBef>
                  <a:spcPts val="0"/>
                </a:spcBef>
                <a:buNone/>
              </a:pPr>
              <a:r>
                <a:rPr lang="en">
                  <a:solidFill>
                    <a:srgbClr val="01426A"/>
                  </a:solidFill>
                  <a:latin typeface="Open Sans"/>
                  <a:ea typeface="Open Sans"/>
                  <a:cs typeface="Open Sans"/>
                  <a:sym typeface="Open Sans"/>
                </a:rPr>
                <a:t>and </a:t>
              </a:r>
            </a:p>
            <a:p>
              <a:pPr lvl="0" algn="ctr">
                <a:spcBef>
                  <a:spcPts val="0"/>
                </a:spcBef>
                <a:buNone/>
              </a:pPr>
              <a:r>
                <a:rPr b="1" lang="en">
                  <a:solidFill>
                    <a:srgbClr val="01426A"/>
                  </a:solidFill>
                  <a:latin typeface="Open Sans"/>
                  <a:ea typeface="Open Sans"/>
                  <a:cs typeface="Open Sans"/>
                  <a:sym typeface="Open Sans"/>
                </a:rPr>
                <a:t>Essential Questions</a:t>
              </a:r>
            </a:p>
          </p:txBody>
        </p:sp>
        <p:sp>
          <p:nvSpPr>
            <p:cNvPr id="190" name="Shape 190"/>
            <p:cNvSpPr/>
            <p:nvPr/>
          </p:nvSpPr>
          <p:spPr>
            <a:xfrm>
              <a:off x="3331350" y="2105375"/>
              <a:ext cx="2213650" cy="572700"/>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Clr>
                  <a:schemeClr val="dk1"/>
                </a:buClr>
                <a:buFont typeface="Arial"/>
                <a:buNone/>
              </a:pPr>
              <a:r>
                <a:rPr b="1" lang="en">
                  <a:solidFill>
                    <a:srgbClr val="01426A"/>
                  </a:solidFill>
                  <a:latin typeface="Open Sans"/>
                  <a:ea typeface="Open Sans"/>
                  <a:cs typeface="Open Sans"/>
                  <a:sym typeface="Open Sans"/>
                </a:rPr>
                <a:t>Unit Plans</a:t>
              </a:r>
            </a:p>
          </p:txBody>
        </p:sp>
        <p:sp>
          <p:nvSpPr>
            <p:cNvPr id="191" name="Shape 191"/>
            <p:cNvSpPr/>
            <p:nvPr/>
          </p:nvSpPr>
          <p:spPr>
            <a:xfrm>
              <a:off x="3732825" y="2754275"/>
              <a:ext cx="1356425" cy="572700"/>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Clr>
                  <a:schemeClr val="dk1"/>
                </a:buClr>
                <a:buFont typeface="Arial"/>
                <a:buNone/>
              </a:pPr>
              <a:r>
                <a:rPr b="1" lang="en">
                  <a:solidFill>
                    <a:srgbClr val="01426A"/>
                  </a:solidFill>
                  <a:latin typeface="Open Sans"/>
                  <a:ea typeface="Open Sans"/>
                  <a:cs typeface="Open Sans"/>
                  <a:sym typeface="Open Sans"/>
                </a:rPr>
                <a:t>Lesson Plans</a:t>
              </a:r>
            </a:p>
          </p:txBody>
        </p:sp>
        <p:sp>
          <p:nvSpPr>
            <p:cNvPr id="192" name="Shape 192"/>
            <p:cNvSpPr/>
            <p:nvPr/>
          </p:nvSpPr>
          <p:spPr>
            <a:xfrm>
              <a:off x="4031250" y="3403175"/>
              <a:ext cx="759575" cy="572700"/>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spcBef>
                  <a:spcPts val="0"/>
                </a:spcBef>
                <a:buClr>
                  <a:schemeClr val="dk1"/>
                </a:buClr>
                <a:buFont typeface="Arial"/>
                <a:buNone/>
              </a:pPr>
              <a:r>
                <a:t/>
              </a:r>
              <a:endParaRPr b="1" sz="800">
                <a:solidFill>
                  <a:srgbClr val="01426A"/>
                </a:solidFill>
                <a:latin typeface="Open Sans"/>
                <a:ea typeface="Open Sans"/>
                <a:cs typeface="Open Sans"/>
                <a:sym typeface="Open Sans"/>
              </a:endParaRPr>
            </a:p>
          </p:txBody>
        </p:sp>
        <p:sp>
          <p:nvSpPr>
            <p:cNvPr id="193" name="Shape 193"/>
            <p:cNvSpPr txBox="1"/>
            <p:nvPr/>
          </p:nvSpPr>
          <p:spPr>
            <a:xfrm>
              <a:off x="4025825" y="4052075"/>
              <a:ext cx="5400" cy="822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94" name="Shape 194"/>
            <p:cNvSpPr txBox="1"/>
            <p:nvPr/>
          </p:nvSpPr>
          <p:spPr>
            <a:xfrm>
              <a:off x="3879287" y="3403175"/>
              <a:ext cx="1063500" cy="640200"/>
            </a:xfrm>
            <a:prstGeom prst="rect">
              <a:avLst/>
            </a:prstGeom>
            <a:noFill/>
            <a:ln>
              <a:noFill/>
            </a:ln>
          </p:spPr>
          <p:txBody>
            <a:bodyPr anchorCtr="0" anchor="t" bIns="91425" lIns="91425" rIns="91425" tIns="91425">
              <a:noAutofit/>
            </a:bodyPr>
            <a:lstStyle/>
            <a:p>
              <a:pPr lvl="0" algn="ctr">
                <a:spcBef>
                  <a:spcPts val="0"/>
                </a:spcBef>
                <a:buNone/>
              </a:pPr>
              <a:r>
                <a:rPr b="1" lang="en">
                  <a:solidFill>
                    <a:srgbClr val="01426A"/>
                  </a:solidFill>
                  <a:latin typeface="Open Sans"/>
                  <a:ea typeface="Open Sans"/>
                  <a:cs typeface="Open Sans"/>
                  <a:sym typeface="Open Sans"/>
                </a:rPr>
                <a:t>Your</a:t>
              </a:r>
            </a:p>
            <a:p>
              <a:pPr lvl="0" algn="ctr">
                <a:spcBef>
                  <a:spcPts val="0"/>
                </a:spcBef>
                <a:buNone/>
              </a:pPr>
              <a:r>
                <a:rPr b="1" lang="en">
                  <a:solidFill>
                    <a:srgbClr val="01426A"/>
                  </a:solidFill>
                  <a:latin typeface="Open Sans"/>
                  <a:ea typeface="Open Sans"/>
                  <a:cs typeface="Open Sans"/>
                  <a:sym typeface="Open Sans"/>
                </a:rPr>
                <a:t>Decisions</a:t>
              </a:r>
            </a:p>
          </p:txBody>
        </p:sp>
      </p:grpSp>
      <p:grpSp>
        <p:nvGrpSpPr>
          <p:cNvPr id="195" name="Shape 195"/>
          <p:cNvGrpSpPr/>
          <p:nvPr/>
        </p:nvGrpSpPr>
        <p:grpSpPr>
          <a:xfrm>
            <a:off x="2528543" y="4090861"/>
            <a:ext cx="1301736" cy="747634"/>
            <a:chOff x="-216550" y="3451775"/>
            <a:chExt cx="1921950" cy="1000850"/>
          </a:xfrm>
        </p:grpSpPr>
        <p:pic>
          <p:nvPicPr>
            <p:cNvPr id="196" name="Shape 196"/>
            <p:cNvPicPr preferRelativeResize="0"/>
            <p:nvPr/>
          </p:nvPicPr>
          <p:blipFill>
            <a:blip r:embed="rId3">
              <a:alphaModFix/>
            </a:blip>
            <a:stretch>
              <a:fillRect/>
            </a:stretch>
          </p:blipFill>
          <p:spPr>
            <a:xfrm>
              <a:off x="704550" y="3451775"/>
              <a:ext cx="1000850" cy="1000850"/>
            </a:xfrm>
            <a:prstGeom prst="rect">
              <a:avLst/>
            </a:prstGeom>
            <a:noFill/>
            <a:ln>
              <a:noFill/>
            </a:ln>
          </p:spPr>
        </p:pic>
        <p:pic>
          <p:nvPicPr>
            <p:cNvPr id="197" name="Shape 197"/>
            <p:cNvPicPr preferRelativeResize="0"/>
            <p:nvPr/>
          </p:nvPicPr>
          <p:blipFill>
            <a:blip r:embed="rId4">
              <a:alphaModFix/>
            </a:blip>
            <a:stretch>
              <a:fillRect/>
            </a:stretch>
          </p:blipFill>
          <p:spPr>
            <a:xfrm>
              <a:off x="-216550" y="3451775"/>
              <a:ext cx="1000850" cy="1000850"/>
            </a:xfrm>
            <a:prstGeom prst="rect">
              <a:avLst/>
            </a:prstGeom>
            <a:noFill/>
            <a:ln>
              <a:noFill/>
            </a:ln>
          </p:spPr>
        </p:pic>
      </p:grpSp>
      <p:sp>
        <p:nvSpPr>
          <p:cNvPr id="198" name="Shape 198"/>
          <p:cNvSpPr/>
          <p:nvPr/>
        </p:nvSpPr>
        <p:spPr>
          <a:xfrm rot="5399615">
            <a:off x="4882962" y="2474031"/>
            <a:ext cx="2680200" cy="792300"/>
          </a:xfrm>
          <a:prstGeom prst="rightArrow">
            <a:avLst>
              <a:gd fmla="val 23352" name="adj1"/>
              <a:gd fmla="val 30131"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9" name="Shape 199"/>
          <p:cNvSpPr txBox="1"/>
          <p:nvPr/>
        </p:nvSpPr>
        <p:spPr>
          <a:xfrm>
            <a:off x="5696925" y="1215375"/>
            <a:ext cx="1226100" cy="314700"/>
          </a:xfrm>
          <a:prstGeom prst="rect">
            <a:avLst/>
          </a:prstGeom>
          <a:noFill/>
          <a:ln>
            <a:noFill/>
          </a:ln>
        </p:spPr>
        <p:txBody>
          <a:bodyPr anchorCtr="0" anchor="t" bIns="91425" lIns="91425" rIns="91425" tIns="91425">
            <a:noAutofit/>
          </a:bodyPr>
          <a:lstStyle/>
          <a:p>
            <a:pPr lvl="0">
              <a:spcBef>
                <a:spcPts val="0"/>
              </a:spcBef>
              <a:buNone/>
            </a:pPr>
            <a:r>
              <a:rPr b="1" lang="en">
                <a:solidFill>
                  <a:srgbClr val="01426A"/>
                </a:solidFill>
                <a:latin typeface="Open Sans"/>
                <a:ea typeface="Open Sans"/>
                <a:cs typeface="Open Sans"/>
                <a:sym typeface="Open Sans"/>
              </a:rPr>
              <a:t>Big Picture</a:t>
            </a:r>
          </a:p>
        </p:txBody>
      </p:sp>
      <p:sp>
        <p:nvSpPr>
          <p:cNvPr id="200" name="Shape 200"/>
          <p:cNvSpPr txBox="1"/>
          <p:nvPr/>
        </p:nvSpPr>
        <p:spPr>
          <a:xfrm>
            <a:off x="5425625" y="4254225"/>
            <a:ext cx="1573500" cy="3147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01426A"/>
                </a:solidFill>
                <a:latin typeface="Open Sans"/>
                <a:ea typeface="Open Sans"/>
                <a:cs typeface="Open Sans"/>
                <a:sym typeface="Open Sans"/>
              </a:rPr>
              <a:t>Small Moments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p:nvPr/>
        </p:nvSpPr>
        <p:spPr>
          <a:xfrm>
            <a:off x="945600" y="1848225"/>
            <a:ext cx="7886700" cy="415500"/>
          </a:xfrm>
          <a:prstGeom prst="rect">
            <a:avLst/>
          </a:prstGeom>
          <a:solidFill>
            <a:schemeClr val="lt2"/>
          </a:solidFill>
          <a:ln cap="flat" cmpd="sng" w="19050">
            <a:solidFill>
              <a:srgbClr val="FDDD4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6" name="Shape 206"/>
          <p:cNvSpPr txBox="1"/>
          <p:nvPr>
            <p:ph idx="1" type="body"/>
          </p:nvPr>
        </p:nvSpPr>
        <p:spPr>
          <a:xfrm>
            <a:off x="878150" y="1027950"/>
            <a:ext cx="7675200" cy="3416400"/>
          </a:xfrm>
          <a:prstGeom prst="rect">
            <a:avLst/>
          </a:prstGeom>
        </p:spPr>
        <p:txBody>
          <a:bodyPr anchorCtr="0" anchor="t" bIns="91425" lIns="91425" rIns="91425" tIns="91425">
            <a:noAutofit/>
          </a:bodyPr>
          <a:lstStyle/>
          <a:p>
            <a:pPr indent="-228600" lvl="0" marL="457200" rtl="0">
              <a:spcBef>
                <a:spcPts val="0"/>
              </a:spcBef>
            </a:pPr>
            <a:r>
              <a:rPr lang="en"/>
              <a:t>Icebreaker - 5 min</a:t>
            </a:r>
          </a:p>
          <a:p>
            <a:pPr indent="-228600" lvl="0" marL="457200" rtl="0">
              <a:spcBef>
                <a:spcPts val="0"/>
              </a:spcBef>
            </a:pPr>
            <a:r>
              <a:rPr lang="en"/>
              <a:t>Goals and Agenda - 5 min</a:t>
            </a:r>
          </a:p>
          <a:p>
            <a:pPr indent="-228600" lvl="0" marL="457200" rtl="0">
              <a:spcBef>
                <a:spcPts val="0"/>
              </a:spcBef>
            </a:pPr>
            <a:r>
              <a:rPr lang="en"/>
              <a:t>Learner Profile and Essential Understandings - 15 min</a:t>
            </a:r>
          </a:p>
          <a:p>
            <a:pPr indent="-228600" lvl="0" marL="457200" rtl="0">
              <a:spcBef>
                <a:spcPts val="0"/>
              </a:spcBef>
            </a:pPr>
            <a:r>
              <a:rPr lang="en"/>
              <a:t>Unit Plans - 15 min</a:t>
            </a:r>
          </a:p>
          <a:p>
            <a:pPr indent="-228600" lvl="0" marL="457200" rtl="0">
              <a:spcBef>
                <a:spcPts val="0"/>
              </a:spcBef>
            </a:pPr>
            <a:r>
              <a:rPr lang="en"/>
              <a:t>Lesson Plans - 15 min</a:t>
            </a:r>
          </a:p>
          <a:p>
            <a:pPr indent="-228600" lvl="0" marL="457200" rtl="0">
              <a:spcBef>
                <a:spcPts val="0"/>
              </a:spcBef>
            </a:pPr>
            <a:r>
              <a:rPr lang="en"/>
              <a:t>How to Be a Superuser - 5 min</a:t>
            </a:r>
          </a:p>
          <a:p>
            <a:pPr indent="-228600" lvl="0" marL="457200" rtl="0">
              <a:spcBef>
                <a:spcPts val="0"/>
              </a:spcBef>
            </a:pPr>
            <a:r>
              <a:rPr lang="en"/>
              <a:t>Closing - 1 min</a:t>
            </a:r>
          </a:p>
        </p:txBody>
      </p:sp>
      <p:sp>
        <p:nvSpPr>
          <p:cNvPr id="207" name="Shape 207"/>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WHERE ARE WE NOW?</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txBox="1"/>
          <p:nvPr>
            <p:ph idx="1" type="body"/>
          </p:nvPr>
        </p:nvSpPr>
        <p:spPr>
          <a:xfrm>
            <a:off x="878150" y="449950"/>
            <a:ext cx="8023800" cy="3416400"/>
          </a:xfrm>
          <a:prstGeom prst="rect">
            <a:avLst/>
          </a:prstGeom>
        </p:spPr>
        <p:txBody>
          <a:bodyPr anchorCtr="0" anchor="t" bIns="91425" lIns="91425" rIns="91425" tIns="91425">
            <a:noAutofit/>
          </a:bodyPr>
          <a:lstStyle/>
          <a:p>
            <a:pPr lvl="0" rtl="0">
              <a:lnSpc>
                <a:spcPct val="100000"/>
              </a:lnSpc>
              <a:spcBef>
                <a:spcPts val="0"/>
              </a:spcBef>
              <a:buClr>
                <a:schemeClr val="dk1"/>
              </a:buClr>
              <a:buSzPct val="36666"/>
              <a:buFont typeface="Arial"/>
              <a:buNone/>
            </a:pPr>
            <a:r>
              <a:rPr lang="en"/>
              <a:t>Research has shown us that equipping girls with </a:t>
            </a:r>
            <a:r>
              <a:rPr b="1" lang="en">
                <a:solidFill>
                  <a:srgbClr val="F4364C"/>
                </a:solidFill>
              </a:rPr>
              <a:t>character traits</a:t>
            </a:r>
            <a:r>
              <a:rPr lang="en"/>
              <a:t> necessary to persist and emphasizing </a:t>
            </a:r>
            <a:r>
              <a:rPr b="1" lang="en">
                <a:solidFill>
                  <a:srgbClr val="F4364C"/>
                </a:solidFill>
              </a:rPr>
              <a:t>key underpinnings of CS</a:t>
            </a:r>
            <a:r>
              <a:rPr b="1" lang="en"/>
              <a:t> </a:t>
            </a:r>
            <a:r>
              <a:rPr lang="en"/>
              <a:t>can help us build a pipeline of powerful female engineers.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Jigsaw: Learner Profile and Essential Questions</a:t>
            </a:r>
          </a:p>
        </p:txBody>
      </p:sp>
      <p:pic>
        <p:nvPicPr>
          <p:cNvPr id="218" name="Shape 218"/>
          <p:cNvPicPr preferRelativeResize="0"/>
          <p:nvPr/>
        </p:nvPicPr>
        <p:blipFill>
          <a:blip r:embed="rId3">
            <a:alphaModFix/>
          </a:blip>
          <a:stretch>
            <a:fillRect/>
          </a:stretch>
        </p:blipFill>
        <p:spPr>
          <a:xfrm>
            <a:off x="869700" y="995775"/>
            <a:ext cx="7715250" cy="3419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Jigsaw: Learner Profile and Essential Questions</a:t>
            </a:r>
          </a:p>
        </p:txBody>
      </p:sp>
      <p:sp>
        <p:nvSpPr>
          <p:cNvPr id="224" name="Shape 224"/>
          <p:cNvSpPr txBox="1"/>
          <p:nvPr/>
        </p:nvSpPr>
        <p:spPr>
          <a:xfrm>
            <a:off x="1009175" y="1204500"/>
            <a:ext cx="3179400" cy="25176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225" name="Shape 225"/>
          <p:cNvSpPr txBox="1"/>
          <p:nvPr>
            <p:ph idx="1" type="body"/>
          </p:nvPr>
        </p:nvSpPr>
        <p:spPr>
          <a:xfrm>
            <a:off x="878150" y="1027950"/>
            <a:ext cx="7962600" cy="3416400"/>
          </a:xfrm>
          <a:prstGeom prst="rect">
            <a:avLst/>
          </a:prstGeom>
        </p:spPr>
        <p:txBody>
          <a:bodyPr anchorCtr="0" anchor="t" bIns="91425" lIns="91425" rIns="91425" tIns="91425">
            <a:noAutofit/>
          </a:bodyPr>
          <a:lstStyle/>
          <a:p>
            <a:pPr lvl="0" marR="0" rtl="0" algn="l">
              <a:lnSpc>
                <a:spcPct val="100000"/>
              </a:lnSpc>
              <a:spcBef>
                <a:spcPts val="0"/>
              </a:spcBef>
              <a:spcAft>
                <a:spcPts val="0"/>
              </a:spcAft>
              <a:buNone/>
            </a:pPr>
            <a:r>
              <a:rPr b="1" lang="en"/>
              <a:t>Instructions: </a:t>
            </a:r>
          </a:p>
          <a:p>
            <a:pPr lvl="0" marR="0" rtl="0" algn="l">
              <a:lnSpc>
                <a:spcPct val="100000"/>
              </a:lnSpc>
              <a:spcBef>
                <a:spcPts val="0"/>
              </a:spcBef>
              <a:spcAft>
                <a:spcPts val="0"/>
              </a:spcAft>
              <a:buNone/>
            </a:pPr>
            <a:r>
              <a:t/>
            </a:r>
            <a:endParaRPr/>
          </a:p>
          <a:p>
            <a:pPr lvl="0" marR="0" rtl="0" algn="l">
              <a:lnSpc>
                <a:spcPct val="100000"/>
              </a:lnSpc>
              <a:spcBef>
                <a:spcPts val="0"/>
              </a:spcBef>
              <a:spcAft>
                <a:spcPts val="0"/>
              </a:spcAft>
              <a:buNone/>
            </a:pPr>
            <a:r>
              <a:rPr lang="en"/>
              <a:t>Part 1: </a:t>
            </a:r>
          </a:p>
          <a:p>
            <a:pPr indent="-228600" lvl="0" marL="457200" marR="0" rtl="0" algn="l">
              <a:lnSpc>
                <a:spcPct val="100000"/>
              </a:lnSpc>
              <a:spcBef>
                <a:spcPts val="0"/>
              </a:spcBef>
              <a:spcAft>
                <a:spcPts val="0"/>
              </a:spcAft>
            </a:pPr>
            <a:r>
              <a:rPr lang="en"/>
              <a:t>Read your assigned document.</a:t>
            </a:r>
          </a:p>
          <a:p>
            <a:pPr indent="-228600" lvl="0" marL="457200" marR="0" rtl="0" algn="l">
              <a:lnSpc>
                <a:spcPct val="100000"/>
              </a:lnSpc>
              <a:spcBef>
                <a:spcPts val="0"/>
              </a:spcBef>
              <a:spcAft>
                <a:spcPts val="0"/>
              </a:spcAft>
            </a:pPr>
            <a:r>
              <a:rPr lang="en"/>
              <a:t>As a group, discuss:</a:t>
            </a:r>
          </a:p>
          <a:p>
            <a:pPr indent="-228600" lvl="1" marL="914400" marR="0" rtl="0" algn="l">
              <a:lnSpc>
                <a:spcPct val="100000"/>
              </a:lnSpc>
              <a:spcBef>
                <a:spcPts val="0"/>
              </a:spcBef>
              <a:spcAft>
                <a:spcPts val="0"/>
              </a:spcAft>
              <a:buChar char="-"/>
            </a:pPr>
            <a:r>
              <a:rPr lang="en"/>
              <a:t>What does the document tell you?</a:t>
            </a:r>
          </a:p>
          <a:p>
            <a:pPr indent="-228600" lvl="1" marL="914400" marR="0" rtl="0" algn="l">
              <a:lnSpc>
                <a:spcPct val="100000"/>
              </a:lnSpc>
              <a:spcBef>
                <a:spcPts val="0"/>
              </a:spcBef>
              <a:spcAft>
                <a:spcPts val="0"/>
              </a:spcAft>
              <a:buChar char="-"/>
            </a:pPr>
            <a:r>
              <a:rPr lang="en"/>
              <a:t>What do you have questions about?</a:t>
            </a:r>
          </a:p>
          <a:p>
            <a:pPr indent="-228600" lvl="1" marL="914400" marR="0" rtl="0" algn="l">
              <a:lnSpc>
                <a:spcPct val="100000"/>
              </a:lnSpc>
              <a:spcBef>
                <a:spcPts val="0"/>
              </a:spcBef>
              <a:spcAft>
                <a:spcPts val="0"/>
              </a:spcAft>
              <a:buChar char="-"/>
            </a:pPr>
            <a:r>
              <a:rPr lang="en"/>
              <a:t>How might you use this with students?</a:t>
            </a:r>
          </a:p>
          <a:p>
            <a:pPr indent="-228600" lvl="1" marL="914400" marR="0" rtl="0" algn="l">
              <a:lnSpc>
                <a:spcPct val="100000"/>
              </a:lnSpc>
              <a:spcBef>
                <a:spcPts val="0"/>
              </a:spcBef>
              <a:spcAft>
                <a:spcPts val="0"/>
              </a:spcAft>
              <a:buChar char="-"/>
            </a:pPr>
            <a:r>
              <a:rPr lang="en"/>
              <a:t>How might you use this to make decisions?</a:t>
            </a:r>
          </a:p>
        </p:txBody>
      </p:sp>
      <p:grpSp>
        <p:nvGrpSpPr>
          <p:cNvPr id="226" name="Shape 226"/>
          <p:cNvGrpSpPr/>
          <p:nvPr/>
        </p:nvGrpSpPr>
        <p:grpSpPr>
          <a:xfrm>
            <a:off x="6391600" y="1204500"/>
            <a:ext cx="2178900" cy="879900"/>
            <a:chOff x="6308075" y="1565175"/>
            <a:chExt cx="2178900" cy="879900"/>
          </a:xfrm>
        </p:grpSpPr>
        <p:sp>
          <p:nvSpPr>
            <p:cNvPr id="227" name="Shape 227"/>
            <p:cNvSpPr/>
            <p:nvPr/>
          </p:nvSpPr>
          <p:spPr>
            <a:xfrm>
              <a:off x="6308075" y="1565175"/>
              <a:ext cx="2039400" cy="879900"/>
            </a:xfrm>
            <a:prstGeom prst="foldedCorner">
              <a:avLst>
                <a:gd fmla="val 16667" name="adj"/>
              </a:avLst>
            </a:prstGeom>
            <a:solidFill>
              <a:schemeClr val="lt2"/>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8" name="Shape 228"/>
            <p:cNvSpPr txBox="1"/>
            <p:nvPr/>
          </p:nvSpPr>
          <p:spPr>
            <a:xfrm>
              <a:off x="6308075" y="1659225"/>
              <a:ext cx="2178900" cy="691800"/>
            </a:xfrm>
            <a:prstGeom prst="rect">
              <a:avLst/>
            </a:prstGeom>
            <a:noFill/>
            <a:ln>
              <a:noFill/>
            </a:ln>
          </p:spPr>
          <p:txBody>
            <a:bodyPr anchorCtr="0" anchor="ctr" bIns="91425" lIns="91425" rIns="91425" tIns="91425">
              <a:noAutofit/>
            </a:bodyPr>
            <a:lstStyle/>
            <a:p>
              <a:pPr lvl="0" rtl="0">
                <a:spcBef>
                  <a:spcPts val="0"/>
                </a:spcBef>
                <a:buNone/>
              </a:pPr>
              <a:r>
                <a:rPr b="1" lang="en" sz="1800">
                  <a:solidFill>
                    <a:srgbClr val="01426A"/>
                  </a:solidFill>
                  <a:latin typeface="Open Sans"/>
                  <a:ea typeface="Open Sans"/>
                  <a:cs typeface="Open Sans"/>
                  <a:sym typeface="Open Sans"/>
                </a:rPr>
                <a:t>Differentiation</a:t>
              </a: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Jigsaw: Learner Profile and Essential Questions</a:t>
            </a:r>
          </a:p>
        </p:txBody>
      </p:sp>
      <p:sp>
        <p:nvSpPr>
          <p:cNvPr id="234" name="Shape 234"/>
          <p:cNvSpPr txBox="1"/>
          <p:nvPr/>
        </p:nvSpPr>
        <p:spPr>
          <a:xfrm>
            <a:off x="1009175" y="1204500"/>
            <a:ext cx="3179400" cy="25176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35" name="Shape 235"/>
          <p:cNvSpPr txBox="1"/>
          <p:nvPr>
            <p:ph idx="1" type="body"/>
          </p:nvPr>
        </p:nvSpPr>
        <p:spPr>
          <a:xfrm>
            <a:off x="878150" y="1027950"/>
            <a:ext cx="7962600" cy="3416400"/>
          </a:xfrm>
          <a:prstGeom prst="rect">
            <a:avLst/>
          </a:prstGeom>
        </p:spPr>
        <p:txBody>
          <a:bodyPr anchorCtr="0" anchor="t" bIns="91425" lIns="91425" rIns="91425" tIns="91425">
            <a:noAutofit/>
          </a:bodyPr>
          <a:lstStyle/>
          <a:p>
            <a:pPr lvl="0" marR="0" rtl="0" algn="l">
              <a:lnSpc>
                <a:spcPct val="100000"/>
              </a:lnSpc>
              <a:spcBef>
                <a:spcPts val="0"/>
              </a:spcBef>
              <a:spcAft>
                <a:spcPts val="0"/>
              </a:spcAft>
              <a:buNone/>
            </a:pPr>
            <a:r>
              <a:rPr b="1" lang="en"/>
              <a:t>Instructions: </a:t>
            </a:r>
          </a:p>
          <a:p>
            <a:pPr lvl="0" marR="0" rtl="0" algn="l">
              <a:lnSpc>
                <a:spcPct val="100000"/>
              </a:lnSpc>
              <a:spcBef>
                <a:spcPts val="0"/>
              </a:spcBef>
              <a:spcAft>
                <a:spcPts val="0"/>
              </a:spcAft>
              <a:buNone/>
            </a:pPr>
            <a:r>
              <a:t/>
            </a:r>
            <a:endParaRPr/>
          </a:p>
          <a:p>
            <a:pPr lvl="0" marR="0" rtl="0" algn="l">
              <a:lnSpc>
                <a:spcPct val="100000"/>
              </a:lnSpc>
              <a:spcBef>
                <a:spcPts val="0"/>
              </a:spcBef>
              <a:spcAft>
                <a:spcPts val="0"/>
              </a:spcAft>
              <a:buNone/>
            </a:pPr>
            <a:r>
              <a:rPr lang="en"/>
              <a:t>Part 2: </a:t>
            </a:r>
          </a:p>
          <a:p>
            <a:pPr indent="-228600" lvl="0" marL="457200" marR="0" rtl="0" algn="l">
              <a:lnSpc>
                <a:spcPct val="100000"/>
              </a:lnSpc>
              <a:spcBef>
                <a:spcPts val="0"/>
              </a:spcBef>
              <a:spcAft>
                <a:spcPts val="0"/>
              </a:spcAft>
            </a:pPr>
            <a:r>
              <a:rPr lang="en"/>
              <a:t>When it is your turn, share:</a:t>
            </a:r>
          </a:p>
          <a:p>
            <a:pPr indent="-228600" lvl="1" marL="914400" marR="0" rtl="0" algn="l">
              <a:lnSpc>
                <a:spcPct val="100000"/>
              </a:lnSpc>
              <a:spcBef>
                <a:spcPts val="0"/>
              </a:spcBef>
              <a:spcAft>
                <a:spcPts val="0"/>
              </a:spcAft>
              <a:buChar char="-"/>
            </a:pPr>
            <a:r>
              <a:rPr lang="en"/>
              <a:t>A summary of your document.</a:t>
            </a:r>
          </a:p>
          <a:p>
            <a:pPr indent="-228600" lvl="1" marL="914400" marR="0" rtl="0" algn="l">
              <a:lnSpc>
                <a:spcPct val="100000"/>
              </a:lnSpc>
              <a:spcBef>
                <a:spcPts val="0"/>
              </a:spcBef>
              <a:spcAft>
                <a:spcPts val="0"/>
              </a:spcAft>
              <a:buChar char="-"/>
            </a:pPr>
            <a:r>
              <a:rPr lang="en"/>
              <a:t>Any highlights that you would recommend someone else read.</a:t>
            </a:r>
          </a:p>
          <a:p>
            <a:pPr indent="-228600" lvl="0" marL="457200" marR="0" rtl="0" algn="l">
              <a:lnSpc>
                <a:spcPct val="100000"/>
              </a:lnSpc>
              <a:spcBef>
                <a:spcPts val="0"/>
              </a:spcBef>
              <a:spcAft>
                <a:spcPts val="0"/>
              </a:spcAft>
            </a:pPr>
            <a:r>
              <a:rPr lang="en"/>
              <a:t>If there is time, discuss any lingering questions about these documents.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869700" y="216425"/>
            <a:ext cx="8581800" cy="572700"/>
          </a:xfrm>
          <a:prstGeom prst="rect">
            <a:avLst/>
          </a:prstGeom>
        </p:spPr>
        <p:txBody>
          <a:bodyPr anchorCtr="0" anchor="t" bIns="91425" lIns="91425" rIns="91425" tIns="91425">
            <a:noAutofit/>
          </a:bodyPr>
          <a:lstStyle/>
          <a:p>
            <a:pPr lvl="0" rtl="0">
              <a:spcBef>
                <a:spcPts val="0"/>
              </a:spcBef>
              <a:buNone/>
            </a:pPr>
            <a:r>
              <a:rPr lang="en"/>
              <a:t>Jigsaw: Group Debrief</a:t>
            </a:r>
          </a:p>
        </p:txBody>
      </p:sp>
      <p:sp>
        <p:nvSpPr>
          <p:cNvPr id="241" name="Shape 241"/>
          <p:cNvSpPr txBox="1"/>
          <p:nvPr/>
        </p:nvSpPr>
        <p:spPr>
          <a:xfrm>
            <a:off x="685800" y="1204500"/>
            <a:ext cx="7467600" cy="3634200"/>
          </a:xfrm>
          <a:prstGeom prst="rect">
            <a:avLst/>
          </a:prstGeom>
          <a:noFill/>
          <a:ln>
            <a:noFill/>
          </a:ln>
        </p:spPr>
        <p:txBody>
          <a:bodyPr anchorCtr="0" anchor="t" bIns="91425" lIns="91425" rIns="91425" tIns="91425">
            <a:noAutofit/>
          </a:bodyPr>
          <a:lstStyle/>
          <a:p>
            <a:pPr indent="-419100" lvl="0" marL="457200" rtl="0">
              <a:spcBef>
                <a:spcPts val="0"/>
              </a:spcBef>
              <a:buClr>
                <a:srgbClr val="01426A"/>
              </a:buClr>
              <a:buSzPct val="100000"/>
              <a:buFont typeface="Open Sans"/>
              <a:buAutoNum type="arabicPeriod"/>
            </a:pPr>
            <a:r>
              <a:rPr lang="en" sz="3000">
                <a:solidFill>
                  <a:srgbClr val="01426A"/>
                </a:solidFill>
                <a:latin typeface="Open Sans"/>
                <a:ea typeface="Open Sans"/>
                <a:cs typeface="Open Sans"/>
                <a:sym typeface="Open Sans"/>
              </a:rPr>
              <a:t>Which document outlines the </a:t>
            </a:r>
            <a:r>
              <a:rPr b="1" lang="en" sz="3000">
                <a:solidFill>
                  <a:srgbClr val="01426A"/>
                </a:solidFill>
                <a:latin typeface="Open Sans"/>
                <a:ea typeface="Open Sans"/>
                <a:cs typeface="Open Sans"/>
                <a:sym typeface="Open Sans"/>
              </a:rPr>
              <a:t>content goals</a:t>
            </a:r>
            <a:r>
              <a:rPr lang="en" sz="3000">
                <a:solidFill>
                  <a:srgbClr val="01426A"/>
                </a:solidFill>
                <a:latin typeface="Open Sans"/>
                <a:ea typeface="Open Sans"/>
                <a:cs typeface="Open Sans"/>
                <a:sym typeface="Open Sans"/>
              </a:rPr>
              <a:t> for the Summer Immersion Program? </a:t>
            </a:r>
            <a:r>
              <a:rPr b="1" lang="en" sz="3000">
                <a:solidFill>
                  <a:srgbClr val="01426A"/>
                </a:solidFill>
                <a:latin typeface="Open Sans"/>
                <a:ea typeface="Open Sans"/>
                <a:cs typeface="Open Sans"/>
                <a:sym typeface="Open Sans"/>
              </a:rPr>
              <a:t>Character goals</a:t>
            </a:r>
            <a:r>
              <a:rPr lang="en" sz="3000">
                <a:solidFill>
                  <a:srgbClr val="01426A"/>
                </a:solidFill>
                <a:latin typeface="Open Sans"/>
                <a:ea typeface="Open Sans"/>
                <a:cs typeface="Open Sans"/>
                <a:sym typeface="Open Sans"/>
              </a:rPr>
              <a:t>?</a:t>
            </a:r>
          </a:p>
          <a:p>
            <a:pPr lvl="0" rtl="0">
              <a:spcBef>
                <a:spcPts val="0"/>
              </a:spcBef>
              <a:buNone/>
            </a:pPr>
            <a:r>
              <a:t/>
            </a:r>
            <a:endParaRPr sz="3000">
              <a:solidFill>
                <a:srgbClr val="01426A"/>
              </a:solidFill>
              <a:latin typeface="Open Sans"/>
              <a:ea typeface="Open Sans"/>
              <a:cs typeface="Open Sans"/>
              <a:sym typeface="Open Sans"/>
            </a:endParaRPr>
          </a:p>
          <a:p>
            <a:pPr indent="-419100" lvl="0" marL="457200" rtl="0">
              <a:spcBef>
                <a:spcPts val="0"/>
              </a:spcBef>
              <a:buClr>
                <a:srgbClr val="01426A"/>
              </a:buClr>
              <a:buSzPct val="100000"/>
              <a:buFont typeface="Open Sans"/>
              <a:buAutoNum type="arabicPeriod"/>
            </a:pPr>
            <a:r>
              <a:rPr lang="en" sz="3000">
                <a:solidFill>
                  <a:srgbClr val="01426A"/>
                </a:solidFill>
                <a:latin typeface="Open Sans"/>
                <a:ea typeface="Open Sans"/>
                <a:cs typeface="Open Sans"/>
                <a:sym typeface="Open Sans"/>
              </a:rPr>
              <a:t>How might these documents help you make decisions in your classroom?</a:t>
            </a:r>
          </a:p>
        </p:txBody>
      </p:sp>
      <p:grpSp>
        <p:nvGrpSpPr>
          <p:cNvPr id="242" name="Shape 242"/>
          <p:cNvGrpSpPr/>
          <p:nvPr/>
        </p:nvGrpSpPr>
        <p:grpSpPr>
          <a:xfrm>
            <a:off x="6809625" y="324600"/>
            <a:ext cx="2178900" cy="879900"/>
            <a:chOff x="6308075" y="1565175"/>
            <a:chExt cx="2178900" cy="879900"/>
          </a:xfrm>
        </p:grpSpPr>
        <p:sp>
          <p:nvSpPr>
            <p:cNvPr id="243" name="Shape 243"/>
            <p:cNvSpPr/>
            <p:nvPr/>
          </p:nvSpPr>
          <p:spPr>
            <a:xfrm>
              <a:off x="6308075" y="1565175"/>
              <a:ext cx="2039400" cy="879900"/>
            </a:xfrm>
            <a:prstGeom prst="foldedCorner">
              <a:avLst>
                <a:gd fmla="val 16667" name="adj"/>
              </a:avLst>
            </a:prstGeom>
            <a:solidFill>
              <a:schemeClr val="lt2"/>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4" name="Shape 244"/>
            <p:cNvSpPr txBox="1"/>
            <p:nvPr/>
          </p:nvSpPr>
          <p:spPr>
            <a:xfrm>
              <a:off x="6308075" y="1659225"/>
              <a:ext cx="2178900" cy="691800"/>
            </a:xfrm>
            <a:prstGeom prst="rect">
              <a:avLst/>
            </a:prstGeom>
            <a:noFill/>
            <a:ln>
              <a:noFill/>
            </a:ln>
          </p:spPr>
          <p:txBody>
            <a:bodyPr anchorCtr="0" anchor="ctr" bIns="91425" lIns="91425" rIns="91425" tIns="91425">
              <a:noAutofit/>
            </a:bodyPr>
            <a:lstStyle/>
            <a:p>
              <a:pPr lvl="0" rtl="0">
                <a:spcBef>
                  <a:spcPts val="0"/>
                </a:spcBef>
                <a:buNone/>
              </a:pPr>
              <a:r>
                <a:rPr b="1" lang="en" sz="1800">
                  <a:solidFill>
                    <a:srgbClr val="01426A"/>
                  </a:solidFill>
                  <a:latin typeface="Open Sans"/>
                  <a:ea typeface="Open Sans"/>
                  <a:cs typeface="Open Sans"/>
                  <a:sym typeface="Open Sans"/>
                </a:rPr>
                <a:t>Questioning</a:t>
              </a: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ph type="title"/>
          </p:nvPr>
        </p:nvSpPr>
        <p:spPr>
          <a:xfrm>
            <a:off x="869700" y="216425"/>
            <a:ext cx="8581800" cy="572700"/>
          </a:xfrm>
          <a:prstGeom prst="rect">
            <a:avLst/>
          </a:prstGeom>
        </p:spPr>
        <p:txBody>
          <a:bodyPr anchorCtr="0" anchor="t" bIns="91425" lIns="91425" rIns="91425" tIns="91425">
            <a:noAutofit/>
          </a:bodyPr>
          <a:lstStyle/>
          <a:p>
            <a:pPr lvl="0" rtl="0">
              <a:spcBef>
                <a:spcPts val="0"/>
              </a:spcBef>
              <a:buNone/>
            </a:pPr>
            <a:r>
              <a:rPr lang="en"/>
              <a:t>Summary</a:t>
            </a:r>
            <a:r>
              <a:rPr lang="en"/>
              <a:t> - Learner Profile and Essential Questions</a:t>
            </a:r>
          </a:p>
        </p:txBody>
      </p:sp>
      <p:sp>
        <p:nvSpPr>
          <p:cNvPr id="250" name="Shape 250"/>
          <p:cNvSpPr txBox="1"/>
          <p:nvPr/>
        </p:nvSpPr>
        <p:spPr>
          <a:xfrm>
            <a:off x="1009175" y="1204500"/>
            <a:ext cx="3179400" cy="25176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51" name="Shape 251"/>
          <p:cNvSpPr txBox="1"/>
          <p:nvPr>
            <p:ph idx="1" type="body"/>
          </p:nvPr>
        </p:nvSpPr>
        <p:spPr>
          <a:xfrm>
            <a:off x="5213650" y="2011725"/>
            <a:ext cx="3233700" cy="2433600"/>
          </a:xfrm>
          <a:prstGeom prst="rect">
            <a:avLst/>
          </a:prstGeom>
        </p:spPr>
        <p:txBody>
          <a:bodyPr anchorCtr="0" anchor="ctr" bIns="91425" lIns="91425" rIns="91425" tIns="91425">
            <a:noAutofit/>
          </a:bodyPr>
          <a:lstStyle/>
          <a:p>
            <a:pPr lvl="0" marR="0" rtl="0" algn="ctr">
              <a:lnSpc>
                <a:spcPct val="100000"/>
              </a:lnSpc>
              <a:spcBef>
                <a:spcPts val="0"/>
              </a:spcBef>
              <a:spcAft>
                <a:spcPts val="0"/>
              </a:spcAft>
              <a:buNone/>
            </a:pPr>
            <a:r>
              <a:rPr lang="en"/>
              <a:t>These documents summarize the big goals that we want every classroom to hit this summer.</a:t>
            </a:r>
          </a:p>
        </p:txBody>
      </p:sp>
      <p:grpSp>
        <p:nvGrpSpPr>
          <p:cNvPr id="252" name="Shape 252"/>
          <p:cNvGrpSpPr/>
          <p:nvPr/>
        </p:nvGrpSpPr>
        <p:grpSpPr>
          <a:xfrm>
            <a:off x="1029900" y="1378350"/>
            <a:ext cx="3689425" cy="2832125"/>
            <a:chOff x="2582600" y="1302150"/>
            <a:chExt cx="3689425" cy="2832125"/>
          </a:xfrm>
        </p:grpSpPr>
        <p:sp>
          <p:nvSpPr>
            <p:cNvPr id="253" name="Shape 253"/>
            <p:cNvSpPr/>
            <p:nvPr/>
          </p:nvSpPr>
          <p:spPr>
            <a:xfrm>
              <a:off x="2582600" y="1302150"/>
              <a:ext cx="3689425" cy="727025"/>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Learner Profile </a:t>
              </a:r>
            </a:p>
            <a:p>
              <a:pPr lvl="0" rtl="0" algn="ctr">
                <a:spcBef>
                  <a:spcPts val="0"/>
                </a:spcBef>
                <a:buNone/>
              </a:pPr>
              <a:r>
                <a:rPr lang="en">
                  <a:solidFill>
                    <a:srgbClr val="01426A"/>
                  </a:solidFill>
                  <a:latin typeface="Open Sans"/>
                  <a:ea typeface="Open Sans"/>
                  <a:cs typeface="Open Sans"/>
                  <a:sym typeface="Open Sans"/>
                </a:rPr>
                <a:t>and </a:t>
              </a:r>
            </a:p>
            <a:p>
              <a:pPr lvl="0" rtl="0" algn="ctr">
                <a:spcBef>
                  <a:spcPts val="0"/>
                </a:spcBef>
                <a:buNone/>
              </a:pPr>
              <a:r>
                <a:rPr b="1" lang="en">
                  <a:solidFill>
                    <a:srgbClr val="01426A"/>
                  </a:solidFill>
                  <a:latin typeface="Open Sans"/>
                  <a:ea typeface="Open Sans"/>
                  <a:cs typeface="Open Sans"/>
                  <a:sym typeface="Open Sans"/>
                </a:rPr>
                <a:t>Essential Questions</a:t>
              </a:r>
            </a:p>
          </p:txBody>
        </p:sp>
        <p:sp>
          <p:nvSpPr>
            <p:cNvPr id="254" name="Shape 254"/>
            <p:cNvSpPr/>
            <p:nvPr/>
          </p:nvSpPr>
          <p:spPr>
            <a:xfrm>
              <a:off x="3331350" y="2105375"/>
              <a:ext cx="2213650" cy="572700"/>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Unit Plans</a:t>
              </a:r>
            </a:p>
          </p:txBody>
        </p:sp>
        <p:sp>
          <p:nvSpPr>
            <p:cNvPr id="255" name="Shape 255"/>
            <p:cNvSpPr/>
            <p:nvPr/>
          </p:nvSpPr>
          <p:spPr>
            <a:xfrm>
              <a:off x="3732825" y="2754275"/>
              <a:ext cx="1356425" cy="572700"/>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Lesson Plans</a:t>
              </a:r>
            </a:p>
          </p:txBody>
        </p:sp>
        <p:sp>
          <p:nvSpPr>
            <p:cNvPr id="256" name="Shape 256"/>
            <p:cNvSpPr/>
            <p:nvPr/>
          </p:nvSpPr>
          <p:spPr>
            <a:xfrm>
              <a:off x="4031250" y="3403175"/>
              <a:ext cx="759575" cy="572700"/>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t/>
              </a:r>
              <a:endParaRPr b="1" sz="800">
                <a:solidFill>
                  <a:srgbClr val="01426A"/>
                </a:solidFill>
                <a:latin typeface="Open Sans"/>
                <a:ea typeface="Open Sans"/>
                <a:cs typeface="Open Sans"/>
                <a:sym typeface="Open Sans"/>
              </a:endParaRPr>
            </a:p>
          </p:txBody>
        </p:sp>
        <p:sp>
          <p:nvSpPr>
            <p:cNvPr id="257" name="Shape 257"/>
            <p:cNvSpPr txBox="1"/>
            <p:nvPr/>
          </p:nvSpPr>
          <p:spPr>
            <a:xfrm>
              <a:off x="4025825" y="4052075"/>
              <a:ext cx="5400" cy="822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58" name="Shape 258"/>
            <p:cNvSpPr txBox="1"/>
            <p:nvPr/>
          </p:nvSpPr>
          <p:spPr>
            <a:xfrm>
              <a:off x="3879287" y="3403175"/>
              <a:ext cx="1063500" cy="6402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Your</a:t>
              </a:r>
            </a:p>
            <a:p>
              <a:pPr lvl="0" rtl="0" algn="ctr">
                <a:spcBef>
                  <a:spcPts val="0"/>
                </a:spcBef>
                <a:buNone/>
              </a:pPr>
              <a:r>
                <a:rPr b="1" lang="en">
                  <a:solidFill>
                    <a:srgbClr val="01426A"/>
                  </a:solidFill>
                  <a:latin typeface="Open Sans"/>
                  <a:ea typeface="Open Sans"/>
                  <a:cs typeface="Open Sans"/>
                  <a:sym typeface="Open Sans"/>
                </a:rPr>
                <a:t>Decisions</a:t>
              </a:r>
            </a:p>
          </p:txBody>
        </p:sp>
      </p:grpSp>
      <p:sp>
        <p:nvSpPr>
          <p:cNvPr id="259" name="Shape 259"/>
          <p:cNvSpPr/>
          <p:nvPr/>
        </p:nvSpPr>
        <p:spPr>
          <a:xfrm>
            <a:off x="803000" y="1215350"/>
            <a:ext cx="4264500" cy="966300"/>
          </a:xfrm>
          <a:prstGeom prst="ellipse">
            <a:avLst/>
          </a:prstGeom>
          <a:noFill/>
          <a:ln cap="flat" cmpd="sng" w="28575">
            <a:solidFill>
              <a:srgbClr val="ECE81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260" name="Shape 260"/>
          <p:cNvGrpSpPr/>
          <p:nvPr/>
        </p:nvGrpSpPr>
        <p:grpSpPr>
          <a:xfrm>
            <a:off x="5799975" y="1022300"/>
            <a:ext cx="2178900" cy="879900"/>
            <a:chOff x="6308075" y="1565175"/>
            <a:chExt cx="2178900" cy="879900"/>
          </a:xfrm>
        </p:grpSpPr>
        <p:sp>
          <p:nvSpPr>
            <p:cNvPr id="261" name="Shape 261"/>
            <p:cNvSpPr/>
            <p:nvPr/>
          </p:nvSpPr>
          <p:spPr>
            <a:xfrm>
              <a:off x="6308075" y="1565175"/>
              <a:ext cx="2039400" cy="879900"/>
            </a:xfrm>
            <a:prstGeom prst="foldedCorner">
              <a:avLst>
                <a:gd fmla="val 16667" name="adj"/>
              </a:avLst>
            </a:prstGeom>
            <a:solidFill>
              <a:schemeClr val="lt2"/>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2" name="Shape 262"/>
            <p:cNvSpPr txBox="1"/>
            <p:nvPr/>
          </p:nvSpPr>
          <p:spPr>
            <a:xfrm>
              <a:off x="6308075" y="1659225"/>
              <a:ext cx="2178900" cy="691800"/>
            </a:xfrm>
            <a:prstGeom prst="rect">
              <a:avLst/>
            </a:prstGeom>
            <a:noFill/>
            <a:ln>
              <a:noFill/>
            </a:ln>
          </p:spPr>
          <p:txBody>
            <a:bodyPr anchorCtr="0" anchor="ctr" bIns="91425" lIns="91425" rIns="91425" tIns="91425">
              <a:noAutofit/>
            </a:bodyPr>
            <a:lstStyle/>
            <a:p>
              <a:pPr lvl="0" rtl="0">
                <a:spcBef>
                  <a:spcPts val="0"/>
                </a:spcBef>
                <a:buNone/>
              </a:pPr>
              <a:r>
                <a:rPr b="1" lang="en" sz="1800">
                  <a:solidFill>
                    <a:srgbClr val="01426A"/>
                  </a:solidFill>
                  <a:latin typeface="Open Sans"/>
                  <a:ea typeface="Open Sans"/>
                  <a:cs typeface="Open Sans"/>
                  <a:sym typeface="Open Sans"/>
                </a:rPr>
                <a:t>Questioning</a:t>
              </a: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sp>
        <p:nvSpPr>
          <p:cNvPr id="267" name="Shape 267"/>
          <p:cNvSpPr/>
          <p:nvPr/>
        </p:nvSpPr>
        <p:spPr>
          <a:xfrm>
            <a:off x="907650" y="2220725"/>
            <a:ext cx="7886700" cy="415500"/>
          </a:xfrm>
          <a:prstGeom prst="rect">
            <a:avLst/>
          </a:prstGeom>
          <a:solidFill>
            <a:schemeClr val="lt2"/>
          </a:solidFill>
          <a:ln cap="flat" cmpd="sng" w="19050">
            <a:solidFill>
              <a:srgbClr val="FDDD4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8" name="Shape 268"/>
          <p:cNvSpPr txBox="1"/>
          <p:nvPr>
            <p:ph idx="1" type="body"/>
          </p:nvPr>
        </p:nvSpPr>
        <p:spPr>
          <a:xfrm>
            <a:off x="878150" y="1027950"/>
            <a:ext cx="7675200" cy="3416400"/>
          </a:xfrm>
          <a:prstGeom prst="rect">
            <a:avLst/>
          </a:prstGeom>
        </p:spPr>
        <p:txBody>
          <a:bodyPr anchorCtr="0" anchor="t" bIns="91425" lIns="91425" rIns="91425" tIns="91425">
            <a:noAutofit/>
          </a:bodyPr>
          <a:lstStyle/>
          <a:p>
            <a:pPr indent="-228600" lvl="0" marL="457200" rtl="0">
              <a:spcBef>
                <a:spcPts val="0"/>
              </a:spcBef>
            </a:pPr>
            <a:r>
              <a:rPr lang="en"/>
              <a:t>Icebreaker - 5 min</a:t>
            </a:r>
          </a:p>
          <a:p>
            <a:pPr indent="-228600" lvl="0" marL="457200" rtl="0">
              <a:spcBef>
                <a:spcPts val="0"/>
              </a:spcBef>
            </a:pPr>
            <a:r>
              <a:rPr lang="en"/>
              <a:t>Goals and Agenda - 5 min</a:t>
            </a:r>
          </a:p>
          <a:p>
            <a:pPr indent="-228600" lvl="0" marL="457200" rtl="0">
              <a:spcBef>
                <a:spcPts val="0"/>
              </a:spcBef>
            </a:pPr>
            <a:r>
              <a:rPr lang="en"/>
              <a:t>Learner Profile and Essential Understandings - 15 min</a:t>
            </a:r>
          </a:p>
          <a:p>
            <a:pPr indent="-228600" lvl="0" marL="457200" rtl="0">
              <a:spcBef>
                <a:spcPts val="0"/>
              </a:spcBef>
            </a:pPr>
            <a:r>
              <a:rPr lang="en"/>
              <a:t>Unit Plans - 15 min</a:t>
            </a:r>
          </a:p>
          <a:p>
            <a:pPr indent="-228600" lvl="0" marL="457200" rtl="0">
              <a:spcBef>
                <a:spcPts val="0"/>
              </a:spcBef>
            </a:pPr>
            <a:r>
              <a:rPr lang="en"/>
              <a:t>Lesson Plans - 15 min</a:t>
            </a:r>
          </a:p>
          <a:p>
            <a:pPr indent="-228600" lvl="0" marL="457200" rtl="0">
              <a:spcBef>
                <a:spcPts val="0"/>
              </a:spcBef>
            </a:pPr>
            <a:r>
              <a:rPr lang="en"/>
              <a:t>How to Be a Superuser - 5 min</a:t>
            </a:r>
          </a:p>
          <a:p>
            <a:pPr indent="-228600" lvl="0" marL="457200" rtl="0">
              <a:spcBef>
                <a:spcPts val="0"/>
              </a:spcBef>
            </a:pPr>
            <a:r>
              <a:rPr lang="en"/>
              <a:t>Closing - 1 min</a:t>
            </a:r>
          </a:p>
          <a:p>
            <a:pPr lvl="0" rtl="0">
              <a:spcBef>
                <a:spcPts val="0"/>
              </a:spcBef>
              <a:buNone/>
            </a:pPr>
            <a:r>
              <a:t/>
            </a:r>
            <a:endParaRPr/>
          </a:p>
        </p:txBody>
      </p:sp>
      <p:sp>
        <p:nvSpPr>
          <p:cNvPr id="269" name="Shape 269"/>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Where are we now? - </a:t>
            </a:r>
            <a:r>
              <a:rPr lang="en"/>
              <a:t>Agenda</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75" name="Shape 275"/>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76" name="Shape 276"/>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Summer Immersion Program Roadmap</a:t>
            </a:r>
          </a:p>
        </p:txBody>
      </p:sp>
      <p:pic>
        <p:nvPicPr>
          <p:cNvPr id="277" name="Shape 277"/>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278" name="Shape 278"/>
          <p:cNvSpPr/>
          <p:nvPr/>
        </p:nvSpPr>
        <p:spPr>
          <a:xfrm>
            <a:off x="906950" y="1662450"/>
            <a:ext cx="2094600" cy="1590900"/>
          </a:xfrm>
          <a:prstGeom prst="homePlate">
            <a:avLst>
              <a:gd fmla="val 36114" name="adj"/>
            </a:avLst>
          </a:prstGeom>
          <a:solidFill>
            <a:schemeClr val="lt2"/>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Unit 1: </a:t>
            </a:r>
            <a:r>
              <a:rPr lang="en">
                <a:solidFill>
                  <a:srgbClr val="01426A"/>
                </a:solidFill>
                <a:latin typeface="Open Sans"/>
                <a:ea typeface="Open Sans"/>
                <a:cs typeface="Open Sans"/>
                <a:sym typeface="Open Sans"/>
              </a:rPr>
              <a:t>Fundamentals</a:t>
            </a:r>
          </a:p>
          <a:p>
            <a:pPr lvl="0" rtl="0" algn="ctr">
              <a:spcBef>
                <a:spcPts val="0"/>
              </a:spcBef>
              <a:buNone/>
            </a:pPr>
            <a:r>
              <a:rPr lang="en" sz="1200">
                <a:solidFill>
                  <a:srgbClr val="F4364C"/>
                </a:solidFill>
                <a:latin typeface="Open Sans"/>
                <a:ea typeface="Open Sans"/>
                <a:cs typeface="Open Sans"/>
                <a:sym typeface="Open Sans"/>
              </a:rPr>
              <a:t>2 weeks</a:t>
            </a:r>
          </a:p>
        </p:txBody>
      </p:sp>
      <p:sp>
        <p:nvSpPr>
          <p:cNvPr id="279" name="Shape 279"/>
          <p:cNvSpPr/>
          <p:nvPr/>
        </p:nvSpPr>
        <p:spPr>
          <a:xfrm>
            <a:off x="2571775" y="1674000"/>
            <a:ext cx="2413800" cy="1590900"/>
          </a:xfrm>
          <a:prstGeom prst="chevron">
            <a:avLst>
              <a:gd fmla="val 36669" name="adj"/>
            </a:avLst>
          </a:prstGeom>
          <a:solidFill>
            <a:schemeClr val="lt2"/>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Clr>
                <a:schemeClr val="dk1"/>
              </a:buClr>
              <a:buFont typeface="Arial"/>
              <a:buNone/>
            </a:pPr>
            <a:r>
              <a:rPr b="1" lang="en">
                <a:solidFill>
                  <a:srgbClr val="01426A"/>
                </a:solidFill>
                <a:latin typeface="Open Sans"/>
                <a:ea typeface="Open Sans"/>
                <a:cs typeface="Open Sans"/>
                <a:sym typeface="Open Sans"/>
              </a:rPr>
              <a:t>Unit 2: </a:t>
            </a:r>
            <a:r>
              <a:rPr lang="en">
                <a:solidFill>
                  <a:srgbClr val="01426A"/>
                </a:solidFill>
                <a:latin typeface="Open Sans"/>
                <a:ea typeface="Open Sans"/>
                <a:cs typeface="Open Sans"/>
                <a:sym typeface="Open Sans"/>
              </a:rPr>
              <a:t>Applications</a:t>
            </a:r>
          </a:p>
          <a:p>
            <a:pPr lvl="0" rtl="0" algn="ctr">
              <a:spcBef>
                <a:spcPts val="0"/>
              </a:spcBef>
              <a:buClr>
                <a:schemeClr val="dk1"/>
              </a:buClr>
              <a:buSzPct val="91666"/>
              <a:buFont typeface="Arial"/>
              <a:buNone/>
            </a:pPr>
            <a:r>
              <a:rPr lang="en" sz="1200">
                <a:solidFill>
                  <a:srgbClr val="F4364C"/>
                </a:solidFill>
                <a:latin typeface="Open Sans"/>
                <a:ea typeface="Open Sans"/>
                <a:cs typeface="Open Sans"/>
                <a:sym typeface="Open Sans"/>
              </a:rPr>
              <a:t>2 weeks</a:t>
            </a:r>
          </a:p>
        </p:txBody>
      </p:sp>
      <p:sp>
        <p:nvSpPr>
          <p:cNvPr id="280" name="Shape 280"/>
          <p:cNvSpPr/>
          <p:nvPr/>
        </p:nvSpPr>
        <p:spPr>
          <a:xfrm>
            <a:off x="4553575" y="1674000"/>
            <a:ext cx="2413800" cy="1590900"/>
          </a:xfrm>
          <a:prstGeom prst="chevron">
            <a:avLst>
              <a:gd fmla="val 36669" name="adj"/>
            </a:avLst>
          </a:prstGeom>
          <a:solidFill>
            <a:schemeClr val="lt2"/>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Unit 3: </a:t>
            </a:r>
            <a:r>
              <a:rPr lang="en">
                <a:solidFill>
                  <a:srgbClr val="01426A"/>
                </a:solidFill>
                <a:latin typeface="Open Sans"/>
                <a:ea typeface="Open Sans"/>
                <a:cs typeface="Open Sans"/>
                <a:sym typeface="Open Sans"/>
              </a:rPr>
              <a:t>Advanced Topics</a:t>
            </a:r>
          </a:p>
          <a:p>
            <a:pPr lvl="0" rtl="0" algn="ctr">
              <a:spcBef>
                <a:spcPts val="0"/>
              </a:spcBef>
              <a:buClr>
                <a:schemeClr val="dk1"/>
              </a:buClr>
              <a:buSzPct val="91666"/>
              <a:buFont typeface="Arial"/>
              <a:buNone/>
            </a:pPr>
            <a:r>
              <a:rPr lang="en" sz="1200">
                <a:solidFill>
                  <a:srgbClr val="F4364C"/>
                </a:solidFill>
                <a:latin typeface="Open Sans"/>
                <a:ea typeface="Open Sans"/>
                <a:cs typeface="Open Sans"/>
                <a:sym typeface="Open Sans"/>
              </a:rPr>
              <a:t>1 week</a:t>
            </a:r>
          </a:p>
          <a:p>
            <a:pPr lvl="0" rtl="0" algn="ctr">
              <a:spcBef>
                <a:spcPts val="0"/>
              </a:spcBef>
              <a:buNone/>
            </a:pPr>
            <a:r>
              <a:t/>
            </a:r>
            <a:endParaRPr>
              <a:solidFill>
                <a:srgbClr val="01426A"/>
              </a:solidFill>
              <a:latin typeface="Open Sans"/>
              <a:ea typeface="Open Sans"/>
              <a:cs typeface="Open Sans"/>
              <a:sym typeface="Open Sans"/>
            </a:endParaRPr>
          </a:p>
        </p:txBody>
      </p:sp>
      <p:sp>
        <p:nvSpPr>
          <p:cNvPr id="281" name="Shape 281"/>
          <p:cNvSpPr/>
          <p:nvPr/>
        </p:nvSpPr>
        <p:spPr>
          <a:xfrm>
            <a:off x="6545775" y="1674000"/>
            <a:ext cx="2413800" cy="1590900"/>
          </a:xfrm>
          <a:prstGeom prst="chevron">
            <a:avLst>
              <a:gd fmla="val 36669" name="adj"/>
            </a:avLst>
          </a:prstGeom>
          <a:solidFill>
            <a:schemeClr val="lt2"/>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Unit 4: </a:t>
            </a:r>
          </a:p>
          <a:p>
            <a:pPr lvl="0" rtl="0" algn="ctr">
              <a:spcBef>
                <a:spcPts val="0"/>
              </a:spcBef>
              <a:buNone/>
            </a:pPr>
            <a:r>
              <a:rPr lang="en">
                <a:solidFill>
                  <a:srgbClr val="01426A"/>
                </a:solidFill>
                <a:latin typeface="Open Sans"/>
                <a:ea typeface="Open Sans"/>
                <a:cs typeface="Open Sans"/>
                <a:sym typeface="Open Sans"/>
              </a:rPr>
              <a:t>Final Projects</a:t>
            </a:r>
          </a:p>
          <a:p>
            <a:pPr lvl="0" rtl="0" algn="ctr">
              <a:spcBef>
                <a:spcPts val="0"/>
              </a:spcBef>
              <a:buClr>
                <a:schemeClr val="dk1"/>
              </a:buClr>
              <a:buSzPct val="91666"/>
              <a:buFont typeface="Arial"/>
              <a:buNone/>
            </a:pPr>
            <a:r>
              <a:rPr lang="en" sz="1200">
                <a:solidFill>
                  <a:srgbClr val="F4364C"/>
                </a:solidFill>
                <a:latin typeface="Open Sans"/>
                <a:ea typeface="Open Sans"/>
                <a:cs typeface="Open Sans"/>
                <a:sym typeface="Open Sans"/>
              </a:rPr>
              <a:t>2 weeks</a:t>
            </a:r>
          </a:p>
          <a:p>
            <a:pPr lvl="0" rtl="0" algn="ctr">
              <a:spcBef>
                <a:spcPts val="0"/>
              </a:spcBef>
              <a:buNone/>
            </a:pPr>
            <a:r>
              <a:t/>
            </a:r>
            <a:endParaRPr>
              <a:solidFill>
                <a:srgbClr val="01426A"/>
              </a:solidFill>
              <a:latin typeface="Open Sans"/>
              <a:ea typeface="Open Sans"/>
              <a:cs typeface="Open Sans"/>
              <a:sym typeface="Open Sans"/>
            </a:endParaRPr>
          </a:p>
        </p:txBody>
      </p:sp>
      <p:sp>
        <p:nvSpPr>
          <p:cNvPr id="282" name="Shape 282"/>
          <p:cNvSpPr/>
          <p:nvPr/>
        </p:nvSpPr>
        <p:spPr>
          <a:xfrm>
            <a:off x="906950" y="3381450"/>
            <a:ext cx="1508700" cy="901500"/>
          </a:xfrm>
          <a:prstGeom prst="rect">
            <a:avLst/>
          </a:prstGeom>
          <a:noFill/>
          <a:ln cap="flat" cmpd="sng" w="19050">
            <a:solidFill>
              <a:srgbClr val="FDDD41"/>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solidFill>
                  <a:srgbClr val="01426A"/>
                </a:solidFill>
                <a:latin typeface="Open Sans"/>
                <a:ea typeface="Open Sans"/>
                <a:cs typeface="Open Sans"/>
                <a:sym typeface="Open Sans"/>
              </a:rPr>
              <a:t>Scratch</a:t>
            </a:r>
          </a:p>
          <a:p>
            <a:pPr lvl="0" algn="ctr">
              <a:spcBef>
                <a:spcPts val="0"/>
              </a:spcBef>
              <a:buNone/>
            </a:pPr>
            <a:r>
              <a:rPr lang="en">
                <a:solidFill>
                  <a:srgbClr val="01426A"/>
                </a:solidFill>
                <a:latin typeface="Open Sans"/>
                <a:ea typeface="Open Sans"/>
                <a:cs typeface="Open Sans"/>
                <a:sym typeface="Open Sans"/>
              </a:rPr>
              <a:t>Python HTML/CSS</a:t>
            </a:r>
          </a:p>
        </p:txBody>
      </p:sp>
      <p:sp>
        <p:nvSpPr>
          <p:cNvPr id="283" name="Shape 283"/>
          <p:cNvSpPr/>
          <p:nvPr/>
        </p:nvSpPr>
        <p:spPr>
          <a:xfrm>
            <a:off x="2867725" y="3381450"/>
            <a:ext cx="1508700" cy="901500"/>
          </a:xfrm>
          <a:prstGeom prst="rect">
            <a:avLst/>
          </a:prstGeom>
          <a:noFill/>
          <a:ln cap="flat" cmpd="sng" w="19050">
            <a:solidFill>
              <a:srgbClr val="FDDD4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solidFill>
                  <a:srgbClr val="01426A"/>
                </a:solidFill>
                <a:latin typeface="Open Sans"/>
                <a:ea typeface="Open Sans"/>
                <a:cs typeface="Open Sans"/>
                <a:sym typeface="Open Sans"/>
              </a:rPr>
              <a:t>C++</a:t>
            </a:r>
          </a:p>
          <a:p>
            <a:pPr lvl="0" rtl="0" algn="ctr">
              <a:spcBef>
                <a:spcPts val="0"/>
              </a:spcBef>
              <a:buNone/>
            </a:pPr>
            <a:r>
              <a:rPr lang="en">
                <a:solidFill>
                  <a:srgbClr val="01426A"/>
                </a:solidFill>
                <a:latin typeface="Open Sans"/>
                <a:ea typeface="Open Sans"/>
                <a:cs typeface="Open Sans"/>
                <a:sym typeface="Open Sans"/>
              </a:rPr>
              <a:t>JavaScript</a:t>
            </a:r>
          </a:p>
        </p:txBody>
      </p:sp>
      <p:sp>
        <p:nvSpPr>
          <p:cNvPr id="284" name="Shape 284"/>
          <p:cNvSpPr/>
          <p:nvPr/>
        </p:nvSpPr>
        <p:spPr>
          <a:xfrm>
            <a:off x="4805325" y="3381450"/>
            <a:ext cx="1508700" cy="901500"/>
          </a:xfrm>
          <a:prstGeom prst="rect">
            <a:avLst/>
          </a:prstGeom>
          <a:noFill/>
          <a:ln cap="flat" cmpd="sng" w="19050">
            <a:solidFill>
              <a:srgbClr val="FDDD4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solidFill>
                  <a:srgbClr val="01426A"/>
                </a:solidFill>
                <a:latin typeface="Open Sans"/>
                <a:ea typeface="Open Sans"/>
                <a:cs typeface="Open Sans"/>
                <a:sym typeface="Open Sans"/>
              </a:rPr>
              <a:t>Python</a:t>
            </a:r>
          </a:p>
        </p:txBody>
      </p:sp>
      <p:sp>
        <p:nvSpPr>
          <p:cNvPr id="285" name="Shape 285"/>
          <p:cNvSpPr/>
          <p:nvPr/>
        </p:nvSpPr>
        <p:spPr>
          <a:xfrm>
            <a:off x="6742925" y="3381450"/>
            <a:ext cx="1508700" cy="901500"/>
          </a:xfrm>
          <a:prstGeom prst="rect">
            <a:avLst/>
          </a:prstGeom>
          <a:noFill/>
          <a:ln cap="flat" cmpd="sng" w="19050">
            <a:solidFill>
              <a:srgbClr val="FDDD4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solidFill>
                  <a:srgbClr val="01426A"/>
                </a:solidFill>
                <a:latin typeface="Open Sans"/>
                <a:ea typeface="Open Sans"/>
                <a:cs typeface="Open Sans"/>
                <a:sym typeface="Open Sans"/>
              </a:rPr>
              <a:t>Choose your own adventure!</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idx="1" type="body"/>
          </p:nvPr>
        </p:nvSpPr>
        <p:spPr>
          <a:xfrm>
            <a:off x="869700" y="1410675"/>
            <a:ext cx="7962600" cy="2100600"/>
          </a:xfrm>
          <a:prstGeom prst="rect">
            <a:avLst/>
          </a:prstGeom>
        </p:spPr>
        <p:txBody>
          <a:bodyPr anchorCtr="0" anchor="t" bIns="91425" lIns="91425" rIns="91425" tIns="91425">
            <a:noAutofit/>
          </a:bodyPr>
          <a:lstStyle/>
          <a:p>
            <a:pPr indent="0" lvl="0" marL="0" rtl="0" algn="ctr">
              <a:lnSpc>
                <a:spcPct val="100000"/>
              </a:lnSpc>
              <a:spcBef>
                <a:spcPts val="0"/>
              </a:spcBef>
              <a:buNone/>
            </a:pPr>
            <a:r>
              <a:rPr lang="en" sz="2400"/>
              <a:t>Introduce yourself to a partner and share: </a:t>
            </a:r>
          </a:p>
          <a:p>
            <a:pPr indent="0" lvl="0" marL="0" rtl="0" algn="ctr">
              <a:lnSpc>
                <a:spcPct val="100000"/>
              </a:lnSpc>
              <a:spcBef>
                <a:spcPts val="0"/>
              </a:spcBef>
              <a:buNone/>
            </a:pPr>
            <a:r>
              <a:t/>
            </a:r>
            <a:endParaRPr sz="2400"/>
          </a:p>
          <a:p>
            <a:pPr indent="0" lvl="0" marL="0" rtl="0" algn="ctr">
              <a:lnSpc>
                <a:spcPct val="100000"/>
              </a:lnSpc>
              <a:spcBef>
                <a:spcPts val="0"/>
              </a:spcBef>
              <a:buNone/>
            </a:pPr>
            <a:r>
              <a:rPr b="1" i="1" lang="en" sz="2400"/>
              <a:t>Why are you spending 7 weeks with Girls Who Code?</a:t>
            </a:r>
          </a:p>
        </p:txBody>
      </p:sp>
      <p:sp>
        <p:nvSpPr>
          <p:cNvPr id="125" name="Shape 125"/>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ICEBREAKER</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9" name="Shape 289"/>
        <p:cNvGrpSpPr/>
        <p:nvPr/>
      </p:nvGrpSpPr>
      <p:grpSpPr>
        <a:xfrm>
          <a:off x="0" y="0"/>
          <a:ext cx="0" cy="0"/>
          <a:chOff x="0" y="0"/>
          <a:chExt cx="0" cy="0"/>
        </a:xfrm>
      </p:grpSpPr>
      <p:sp>
        <p:nvSpPr>
          <p:cNvPr id="290" name="Shape 290"/>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Overview: Unit Plan</a:t>
            </a:r>
          </a:p>
        </p:txBody>
      </p:sp>
      <p:sp>
        <p:nvSpPr>
          <p:cNvPr id="291" name="Shape 291"/>
          <p:cNvSpPr txBox="1"/>
          <p:nvPr/>
        </p:nvSpPr>
        <p:spPr>
          <a:xfrm>
            <a:off x="1009175" y="1204500"/>
            <a:ext cx="3179400" cy="2517600"/>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id="292" name="Shape 292"/>
          <p:cNvPicPr preferRelativeResize="0"/>
          <p:nvPr/>
        </p:nvPicPr>
        <p:blipFill>
          <a:blip r:embed="rId4">
            <a:alphaModFix/>
          </a:blip>
          <a:stretch>
            <a:fillRect/>
          </a:stretch>
        </p:blipFill>
        <p:spPr>
          <a:xfrm>
            <a:off x="2246687" y="1171200"/>
            <a:ext cx="4650625" cy="3402803"/>
          </a:xfrm>
          <a:prstGeom prst="rect">
            <a:avLst/>
          </a:prstGeom>
          <a:noFill/>
          <a:ln cap="flat" cmpd="sng" w="38100">
            <a:solidFill>
              <a:srgbClr val="01426A"/>
            </a:solidFill>
            <a:prstDash val="solid"/>
            <a:round/>
            <a:headEnd len="med" w="med" type="none"/>
            <a:tailEnd len="med" w="med"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sp>
        <p:nvSpPr>
          <p:cNvPr id="297" name="Shape 297"/>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Think-Pair-Share: Unit Plans</a:t>
            </a:r>
          </a:p>
        </p:txBody>
      </p:sp>
      <p:sp>
        <p:nvSpPr>
          <p:cNvPr id="298" name="Shape 298"/>
          <p:cNvSpPr txBox="1"/>
          <p:nvPr/>
        </p:nvSpPr>
        <p:spPr>
          <a:xfrm>
            <a:off x="1009175" y="1204500"/>
            <a:ext cx="3179400" cy="2517600"/>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id="299" name="Shape 299"/>
          <p:cNvPicPr preferRelativeResize="0"/>
          <p:nvPr/>
        </p:nvPicPr>
        <p:blipFill>
          <a:blip r:embed="rId3">
            <a:alphaModFix/>
          </a:blip>
          <a:stretch>
            <a:fillRect/>
          </a:stretch>
        </p:blipFill>
        <p:spPr>
          <a:xfrm>
            <a:off x="1161100" y="1297649"/>
            <a:ext cx="6944825" cy="3319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 name="Shape 303"/>
        <p:cNvGrpSpPr/>
        <p:nvPr/>
      </p:nvGrpSpPr>
      <p:grpSpPr>
        <a:xfrm>
          <a:off x="0" y="0"/>
          <a:ext cx="0" cy="0"/>
          <a:chOff x="0" y="0"/>
          <a:chExt cx="0" cy="0"/>
        </a:xfrm>
      </p:grpSpPr>
      <p:sp>
        <p:nvSpPr>
          <p:cNvPr id="304" name="Shape 304"/>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Think-Pair-Share: Unit Plans</a:t>
            </a:r>
          </a:p>
        </p:txBody>
      </p:sp>
      <p:sp>
        <p:nvSpPr>
          <p:cNvPr id="305" name="Shape 305"/>
          <p:cNvSpPr txBox="1"/>
          <p:nvPr/>
        </p:nvSpPr>
        <p:spPr>
          <a:xfrm>
            <a:off x="1009175" y="1204500"/>
            <a:ext cx="3179400" cy="25176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06" name="Shape 306"/>
          <p:cNvSpPr txBox="1"/>
          <p:nvPr>
            <p:ph idx="1" type="body"/>
          </p:nvPr>
        </p:nvSpPr>
        <p:spPr>
          <a:xfrm>
            <a:off x="878150" y="1027950"/>
            <a:ext cx="7962600" cy="3416400"/>
          </a:xfrm>
          <a:prstGeom prst="rect">
            <a:avLst/>
          </a:prstGeom>
        </p:spPr>
        <p:txBody>
          <a:bodyPr anchorCtr="0" anchor="t" bIns="91425" lIns="91425" rIns="91425" tIns="91425">
            <a:noAutofit/>
          </a:bodyPr>
          <a:lstStyle/>
          <a:p>
            <a:pPr lvl="0" marR="0" rtl="0" algn="l">
              <a:lnSpc>
                <a:spcPct val="100000"/>
              </a:lnSpc>
              <a:spcBef>
                <a:spcPts val="0"/>
              </a:spcBef>
              <a:spcAft>
                <a:spcPts val="0"/>
              </a:spcAft>
              <a:buNone/>
            </a:pPr>
            <a:r>
              <a:rPr b="1" lang="en"/>
              <a:t>Instructions: </a:t>
            </a:r>
          </a:p>
          <a:p>
            <a:pPr lvl="0" marR="0" rtl="0" algn="l">
              <a:lnSpc>
                <a:spcPct val="100000"/>
              </a:lnSpc>
              <a:spcBef>
                <a:spcPts val="0"/>
              </a:spcBef>
              <a:spcAft>
                <a:spcPts val="0"/>
              </a:spcAft>
              <a:buNone/>
            </a:pPr>
            <a:r>
              <a:rPr lang="en"/>
              <a:t> </a:t>
            </a:r>
          </a:p>
          <a:p>
            <a:pPr indent="-228600" lvl="0" marL="457200" marR="0" rtl="0" algn="l">
              <a:lnSpc>
                <a:spcPct val="100000"/>
              </a:lnSpc>
              <a:spcBef>
                <a:spcPts val="0"/>
              </a:spcBef>
              <a:spcAft>
                <a:spcPts val="0"/>
              </a:spcAft>
            </a:pPr>
            <a:r>
              <a:rPr b="1" lang="en"/>
              <a:t>Think: </a:t>
            </a:r>
            <a:r>
              <a:rPr lang="en"/>
              <a:t>Read through the Unit Plan </a:t>
            </a:r>
          </a:p>
          <a:p>
            <a:pPr indent="-228600" lvl="0" marL="457200" marR="0" rtl="0" algn="l">
              <a:lnSpc>
                <a:spcPct val="100000"/>
              </a:lnSpc>
              <a:spcBef>
                <a:spcPts val="0"/>
              </a:spcBef>
              <a:spcAft>
                <a:spcPts val="0"/>
              </a:spcAft>
            </a:pPr>
            <a:r>
              <a:rPr b="1" lang="en"/>
              <a:t>Pair: </a:t>
            </a:r>
            <a:r>
              <a:rPr lang="en"/>
              <a:t>With a partner, discuss:</a:t>
            </a:r>
          </a:p>
          <a:p>
            <a:pPr indent="-228600" lvl="1" marL="914400" marR="0" rtl="0" algn="l">
              <a:lnSpc>
                <a:spcPct val="100000"/>
              </a:lnSpc>
              <a:spcBef>
                <a:spcPts val="0"/>
              </a:spcBef>
              <a:spcAft>
                <a:spcPts val="0"/>
              </a:spcAft>
              <a:buChar char="-"/>
            </a:pPr>
            <a:r>
              <a:rPr lang="en"/>
              <a:t>How do you see this connecting with the Learner Profile and Essential Questions?</a:t>
            </a:r>
          </a:p>
          <a:p>
            <a:pPr indent="-228600" lvl="1" marL="914400" marR="0" rtl="0" algn="l">
              <a:lnSpc>
                <a:spcPct val="100000"/>
              </a:lnSpc>
              <a:spcBef>
                <a:spcPts val="0"/>
              </a:spcBef>
              <a:spcAft>
                <a:spcPts val="0"/>
              </a:spcAft>
              <a:buChar char="-"/>
            </a:pPr>
            <a:r>
              <a:rPr lang="en"/>
              <a:t>How might you use this when planning for your classroom?</a:t>
            </a:r>
          </a:p>
          <a:p>
            <a:pPr indent="-228600" lvl="0" marL="457200" marR="0" rtl="0" algn="l">
              <a:lnSpc>
                <a:spcPct val="100000"/>
              </a:lnSpc>
              <a:spcBef>
                <a:spcPts val="0"/>
              </a:spcBef>
              <a:spcAft>
                <a:spcPts val="0"/>
              </a:spcAft>
            </a:pPr>
            <a:r>
              <a:rPr b="1" lang="en"/>
              <a:t>Share: </a:t>
            </a:r>
            <a:r>
              <a:rPr lang="en"/>
              <a:t>Be ready to discuss as a group!</a:t>
            </a:r>
          </a:p>
        </p:txBody>
      </p:sp>
      <p:grpSp>
        <p:nvGrpSpPr>
          <p:cNvPr id="307" name="Shape 307"/>
          <p:cNvGrpSpPr/>
          <p:nvPr/>
        </p:nvGrpSpPr>
        <p:grpSpPr>
          <a:xfrm>
            <a:off x="6391600" y="1314600"/>
            <a:ext cx="2178900" cy="879900"/>
            <a:chOff x="6308075" y="1565175"/>
            <a:chExt cx="2178900" cy="879900"/>
          </a:xfrm>
        </p:grpSpPr>
        <p:sp>
          <p:nvSpPr>
            <p:cNvPr id="308" name="Shape 308"/>
            <p:cNvSpPr/>
            <p:nvPr/>
          </p:nvSpPr>
          <p:spPr>
            <a:xfrm>
              <a:off x="6308075" y="1565175"/>
              <a:ext cx="2039400" cy="879900"/>
            </a:xfrm>
            <a:prstGeom prst="foldedCorner">
              <a:avLst>
                <a:gd fmla="val 16667" name="adj"/>
              </a:avLst>
            </a:prstGeom>
            <a:solidFill>
              <a:schemeClr val="lt2"/>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9" name="Shape 309"/>
            <p:cNvSpPr txBox="1"/>
            <p:nvPr/>
          </p:nvSpPr>
          <p:spPr>
            <a:xfrm>
              <a:off x="6308075" y="1659225"/>
              <a:ext cx="2178900" cy="691800"/>
            </a:xfrm>
            <a:prstGeom prst="rect">
              <a:avLst/>
            </a:prstGeom>
            <a:noFill/>
            <a:ln>
              <a:noFill/>
            </a:ln>
          </p:spPr>
          <p:txBody>
            <a:bodyPr anchorCtr="0" anchor="ctr" bIns="91425" lIns="91425" rIns="91425" tIns="91425">
              <a:noAutofit/>
            </a:bodyPr>
            <a:lstStyle/>
            <a:p>
              <a:pPr lvl="0" rtl="0">
                <a:spcBef>
                  <a:spcPts val="0"/>
                </a:spcBef>
                <a:buNone/>
              </a:pPr>
              <a:r>
                <a:rPr b="1" lang="en" sz="1800">
                  <a:solidFill>
                    <a:srgbClr val="01426A"/>
                  </a:solidFill>
                  <a:latin typeface="Open Sans"/>
                  <a:ea typeface="Open Sans"/>
                  <a:cs typeface="Open Sans"/>
                  <a:sym typeface="Open Sans"/>
                </a:rPr>
                <a:t>Questioning</a:t>
              </a: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x="0" y="0"/>
          <a:ext cx="0" cy="0"/>
          <a:chOff x="0" y="0"/>
          <a:chExt cx="0" cy="0"/>
        </a:xfrm>
      </p:grpSpPr>
      <p:sp>
        <p:nvSpPr>
          <p:cNvPr id="314" name="Shape 314"/>
          <p:cNvSpPr/>
          <p:nvPr/>
        </p:nvSpPr>
        <p:spPr>
          <a:xfrm>
            <a:off x="907650" y="2593250"/>
            <a:ext cx="7886700" cy="415500"/>
          </a:xfrm>
          <a:prstGeom prst="rect">
            <a:avLst/>
          </a:prstGeom>
          <a:solidFill>
            <a:schemeClr val="lt2"/>
          </a:solidFill>
          <a:ln cap="flat" cmpd="sng" w="19050">
            <a:solidFill>
              <a:srgbClr val="FDDD4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5" name="Shape 315"/>
          <p:cNvSpPr txBox="1"/>
          <p:nvPr>
            <p:ph idx="1" type="body"/>
          </p:nvPr>
        </p:nvSpPr>
        <p:spPr>
          <a:xfrm>
            <a:off x="878150" y="1027950"/>
            <a:ext cx="7675200" cy="3416400"/>
          </a:xfrm>
          <a:prstGeom prst="rect">
            <a:avLst/>
          </a:prstGeom>
        </p:spPr>
        <p:txBody>
          <a:bodyPr anchorCtr="0" anchor="t" bIns="91425" lIns="91425" rIns="91425" tIns="91425">
            <a:noAutofit/>
          </a:bodyPr>
          <a:lstStyle/>
          <a:p>
            <a:pPr indent="-228600" lvl="0" marL="457200" rtl="0">
              <a:spcBef>
                <a:spcPts val="0"/>
              </a:spcBef>
            </a:pPr>
            <a:r>
              <a:rPr lang="en"/>
              <a:t>Icebreaker - 5 min</a:t>
            </a:r>
          </a:p>
          <a:p>
            <a:pPr indent="-228600" lvl="0" marL="457200" rtl="0">
              <a:spcBef>
                <a:spcPts val="0"/>
              </a:spcBef>
            </a:pPr>
            <a:r>
              <a:rPr lang="en"/>
              <a:t>Goals and Agenda - 5 min</a:t>
            </a:r>
          </a:p>
          <a:p>
            <a:pPr indent="-228600" lvl="0" marL="457200" rtl="0">
              <a:spcBef>
                <a:spcPts val="0"/>
              </a:spcBef>
            </a:pPr>
            <a:r>
              <a:rPr lang="en"/>
              <a:t>Learner Profile and Essential Understandings - 15 min</a:t>
            </a:r>
          </a:p>
          <a:p>
            <a:pPr indent="-228600" lvl="0" marL="457200" rtl="0">
              <a:spcBef>
                <a:spcPts val="0"/>
              </a:spcBef>
            </a:pPr>
            <a:r>
              <a:rPr lang="en"/>
              <a:t>Unit Plans - 15 min</a:t>
            </a:r>
          </a:p>
          <a:p>
            <a:pPr indent="-228600" lvl="0" marL="457200" rtl="0">
              <a:spcBef>
                <a:spcPts val="0"/>
              </a:spcBef>
            </a:pPr>
            <a:r>
              <a:rPr lang="en"/>
              <a:t>Lesson Plans - 15 min</a:t>
            </a:r>
          </a:p>
          <a:p>
            <a:pPr indent="-228600" lvl="0" marL="457200" rtl="0">
              <a:spcBef>
                <a:spcPts val="0"/>
              </a:spcBef>
            </a:pPr>
            <a:r>
              <a:rPr lang="en"/>
              <a:t>How to Be a Superuser - 5 min</a:t>
            </a:r>
          </a:p>
          <a:p>
            <a:pPr indent="-228600" lvl="0" marL="457200" rtl="0">
              <a:spcBef>
                <a:spcPts val="0"/>
              </a:spcBef>
            </a:pPr>
            <a:r>
              <a:rPr lang="en"/>
              <a:t>Closing - 1 min</a:t>
            </a:r>
          </a:p>
        </p:txBody>
      </p:sp>
      <p:sp>
        <p:nvSpPr>
          <p:cNvPr id="316" name="Shape 316"/>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Where are we now? - Agenda</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Overview: Lesson Plans</a:t>
            </a:r>
          </a:p>
        </p:txBody>
      </p:sp>
      <p:pic>
        <p:nvPicPr>
          <p:cNvPr descr="Screen Shot 2017-04-27 at 9.49.18 AM.png" id="322" name="Shape 322"/>
          <p:cNvPicPr preferRelativeResize="0"/>
          <p:nvPr/>
        </p:nvPicPr>
        <p:blipFill>
          <a:blip r:embed="rId4">
            <a:alphaModFix/>
          </a:blip>
          <a:stretch>
            <a:fillRect/>
          </a:stretch>
        </p:blipFill>
        <p:spPr>
          <a:xfrm>
            <a:off x="2135913" y="1082600"/>
            <a:ext cx="5430174" cy="3488848"/>
          </a:xfrm>
          <a:prstGeom prst="rect">
            <a:avLst/>
          </a:prstGeom>
          <a:noFill/>
          <a:ln cap="flat" cmpd="sng" w="38100">
            <a:solidFill>
              <a:srgbClr val="01426A"/>
            </a:solidFill>
            <a:prstDash val="solid"/>
            <a:round/>
            <a:headEnd len="med" w="med" type="none"/>
            <a:tailEnd len="med" w="med"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Think-Pair-Share: Lesson Plans</a:t>
            </a:r>
          </a:p>
        </p:txBody>
      </p:sp>
      <p:sp>
        <p:nvSpPr>
          <p:cNvPr id="328" name="Shape 328"/>
          <p:cNvSpPr txBox="1"/>
          <p:nvPr/>
        </p:nvSpPr>
        <p:spPr>
          <a:xfrm>
            <a:off x="1009175" y="1204500"/>
            <a:ext cx="3179400" cy="25176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29" name="Shape 329"/>
          <p:cNvSpPr txBox="1"/>
          <p:nvPr>
            <p:ph idx="1" type="body"/>
          </p:nvPr>
        </p:nvSpPr>
        <p:spPr>
          <a:xfrm>
            <a:off x="878150" y="1027950"/>
            <a:ext cx="7962600" cy="3416400"/>
          </a:xfrm>
          <a:prstGeom prst="rect">
            <a:avLst/>
          </a:prstGeom>
        </p:spPr>
        <p:txBody>
          <a:bodyPr anchorCtr="0" anchor="t" bIns="91425" lIns="91425" rIns="91425" tIns="91425">
            <a:noAutofit/>
          </a:bodyPr>
          <a:lstStyle/>
          <a:p>
            <a:pPr lvl="0" marR="0" rtl="0" algn="l">
              <a:lnSpc>
                <a:spcPct val="100000"/>
              </a:lnSpc>
              <a:spcBef>
                <a:spcPts val="0"/>
              </a:spcBef>
              <a:spcAft>
                <a:spcPts val="0"/>
              </a:spcAft>
              <a:buNone/>
            </a:pPr>
            <a:r>
              <a:rPr b="1" lang="en"/>
              <a:t>Instructions: </a:t>
            </a:r>
          </a:p>
          <a:p>
            <a:pPr lvl="0" marR="0" rtl="0" algn="l">
              <a:lnSpc>
                <a:spcPct val="100000"/>
              </a:lnSpc>
              <a:spcBef>
                <a:spcPts val="0"/>
              </a:spcBef>
              <a:spcAft>
                <a:spcPts val="0"/>
              </a:spcAft>
              <a:buNone/>
            </a:pPr>
            <a:r>
              <a:rPr lang="en"/>
              <a:t> </a:t>
            </a:r>
          </a:p>
          <a:p>
            <a:pPr indent="-228600" lvl="0" marL="457200" marR="0" rtl="0" algn="l">
              <a:lnSpc>
                <a:spcPct val="100000"/>
              </a:lnSpc>
              <a:spcBef>
                <a:spcPts val="0"/>
              </a:spcBef>
              <a:spcAft>
                <a:spcPts val="0"/>
              </a:spcAft>
            </a:pPr>
            <a:r>
              <a:rPr b="1" lang="en"/>
              <a:t>Think: </a:t>
            </a:r>
            <a:r>
              <a:rPr lang="en"/>
              <a:t>Read through the Lesson Plan </a:t>
            </a:r>
          </a:p>
          <a:p>
            <a:pPr indent="-228600" lvl="0" marL="457200" marR="0" rtl="0" algn="l">
              <a:lnSpc>
                <a:spcPct val="100000"/>
              </a:lnSpc>
              <a:spcBef>
                <a:spcPts val="0"/>
              </a:spcBef>
              <a:spcAft>
                <a:spcPts val="0"/>
              </a:spcAft>
            </a:pPr>
            <a:r>
              <a:rPr b="1" lang="en"/>
              <a:t>Pair: </a:t>
            </a:r>
            <a:r>
              <a:rPr lang="en"/>
              <a:t>With a partner, discuss:</a:t>
            </a:r>
          </a:p>
          <a:p>
            <a:pPr indent="-228600" lvl="1" marL="914400" marR="0" rtl="0" algn="l">
              <a:lnSpc>
                <a:spcPct val="100000"/>
              </a:lnSpc>
              <a:spcBef>
                <a:spcPts val="0"/>
              </a:spcBef>
              <a:spcAft>
                <a:spcPts val="0"/>
              </a:spcAft>
              <a:buChar char="-"/>
            </a:pPr>
            <a:r>
              <a:rPr lang="en"/>
              <a:t>How do you see this connecting with the Unit Plan?</a:t>
            </a:r>
          </a:p>
          <a:p>
            <a:pPr indent="-228600" lvl="1" marL="914400" marR="0" rtl="0" algn="l">
              <a:lnSpc>
                <a:spcPct val="100000"/>
              </a:lnSpc>
              <a:spcBef>
                <a:spcPts val="0"/>
              </a:spcBef>
              <a:spcAft>
                <a:spcPts val="0"/>
              </a:spcAft>
              <a:buChar char="-"/>
            </a:pPr>
            <a:r>
              <a:rPr lang="en"/>
              <a:t>How might you use this when planning for your classroom?</a:t>
            </a:r>
          </a:p>
          <a:p>
            <a:pPr indent="-228600" lvl="0" marL="457200" marR="0" rtl="0" algn="l">
              <a:lnSpc>
                <a:spcPct val="100000"/>
              </a:lnSpc>
              <a:spcBef>
                <a:spcPts val="0"/>
              </a:spcBef>
              <a:spcAft>
                <a:spcPts val="0"/>
              </a:spcAft>
            </a:pPr>
            <a:r>
              <a:rPr b="1" lang="en"/>
              <a:t>Share: </a:t>
            </a:r>
            <a:r>
              <a:rPr lang="en"/>
              <a:t>Be ready to discuss as a whole-group!</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3" name="Shape 333"/>
        <p:cNvGrpSpPr/>
        <p:nvPr/>
      </p:nvGrpSpPr>
      <p:grpSpPr>
        <a:xfrm>
          <a:off x="0" y="0"/>
          <a:ext cx="0" cy="0"/>
          <a:chOff x="0" y="0"/>
          <a:chExt cx="0" cy="0"/>
        </a:xfrm>
      </p:grpSpPr>
      <p:sp>
        <p:nvSpPr>
          <p:cNvPr id="334" name="Shape 334"/>
          <p:cNvSpPr txBox="1"/>
          <p:nvPr>
            <p:ph type="title"/>
          </p:nvPr>
        </p:nvSpPr>
        <p:spPr>
          <a:xfrm>
            <a:off x="869700" y="216425"/>
            <a:ext cx="8581800" cy="572700"/>
          </a:xfrm>
          <a:prstGeom prst="rect">
            <a:avLst/>
          </a:prstGeom>
        </p:spPr>
        <p:txBody>
          <a:bodyPr anchorCtr="0" anchor="t" bIns="91425" lIns="91425" rIns="91425" tIns="91425">
            <a:noAutofit/>
          </a:bodyPr>
          <a:lstStyle/>
          <a:p>
            <a:pPr lvl="0" rtl="0">
              <a:spcBef>
                <a:spcPts val="0"/>
              </a:spcBef>
              <a:buNone/>
            </a:pPr>
            <a:r>
              <a:rPr lang="en"/>
              <a:t>Summary - Unit and Lesson Plans</a:t>
            </a:r>
          </a:p>
        </p:txBody>
      </p:sp>
      <p:sp>
        <p:nvSpPr>
          <p:cNvPr id="335" name="Shape 335"/>
          <p:cNvSpPr txBox="1"/>
          <p:nvPr/>
        </p:nvSpPr>
        <p:spPr>
          <a:xfrm>
            <a:off x="1009175" y="1204500"/>
            <a:ext cx="3179400" cy="25176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36" name="Shape 336"/>
          <p:cNvSpPr txBox="1"/>
          <p:nvPr>
            <p:ph idx="1" type="body"/>
          </p:nvPr>
        </p:nvSpPr>
        <p:spPr>
          <a:xfrm>
            <a:off x="4719325" y="1882725"/>
            <a:ext cx="3233700" cy="1823400"/>
          </a:xfrm>
          <a:prstGeom prst="rect">
            <a:avLst/>
          </a:prstGeom>
        </p:spPr>
        <p:txBody>
          <a:bodyPr anchorCtr="0" anchor="ctr" bIns="91425" lIns="91425" rIns="91425" tIns="91425">
            <a:noAutofit/>
          </a:bodyPr>
          <a:lstStyle/>
          <a:p>
            <a:pPr lvl="0" marR="0" rtl="0" algn="ctr">
              <a:lnSpc>
                <a:spcPct val="100000"/>
              </a:lnSpc>
              <a:spcBef>
                <a:spcPts val="0"/>
              </a:spcBef>
              <a:spcAft>
                <a:spcPts val="0"/>
              </a:spcAft>
              <a:buNone/>
            </a:pPr>
            <a:r>
              <a:rPr lang="en"/>
              <a:t>These documents help you break the big goals into smaller, more </a:t>
            </a:r>
            <a:r>
              <a:rPr lang="en"/>
              <a:t>manageable</a:t>
            </a:r>
            <a:r>
              <a:rPr lang="en"/>
              <a:t> pieces.</a:t>
            </a:r>
          </a:p>
        </p:txBody>
      </p:sp>
      <p:grpSp>
        <p:nvGrpSpPr>
          <p:cNvPr id="337" name="Shape 337"/>
          <p:cNvGrpSpPr/>
          <p:nvPr/>
        </p:nvGrpSpPr>
        <p:grpSpPr>
          <a:xfrm>
            <a:off x="1029900" y="1378350"/>
            <a:ext cx="3689425" cy="2832125"/>
            <a:chOff x="2582600" y="1302150"/>
            <a:chExt cx="3689425" cy="2832125"/>
          </a:xfrm>
        </p:grpSpPr>
        <p:sp>
          <p:nvSpPr>
            <p:cNvPr id="338" name="Shape 338"/>
            <p:cNvSpPr/>
            <p:nvPr/>
          </p:nvSpPr>
          <p:spPr>
            <a:xfrm>
              <a:off x="2582600" y="1302150"/>
              <a:ext cx="3689425" cy="727025"/>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Learner Profile </a:t>
              </a:r>
            </a:p>
            <a:p>
              <a:pPr lvl="0" rtl="0" algn="ctr">
                <a:spcBef>
                  <a:spcPts val="0"/>
                </a:spcBef>
                <a:buNone/>
              </a:pPr>
              <a:r>
                <a:rPr lang="en">
                  <a:solidFill>
                    <a:srgbClr val="01426A"/>
                  </a:solidFill>
                  <a:latin typeface="Open Sans"/>
                  <a:ea typeface="Open Sans"/>
                  <a:cs typeface="Open Sans"/>
                  <a:sym typeface="Open Sans"/>
                </a:rPr>
                <a:t>and </a:t>
              </a:r>
            </a:p>
            <a:p>
              <a:pPr lvl="0" rtl="0" algn="ctr">
                <a:spcBef>
                  <a:spcPts val="0"/>
                </a:spcBef>
                <a:buNone/>
              </a:pPr>
              <a:r>
                <a:rPr b="1" lang="en">
                  <a:solidFill>
                    <a:srgbClr val="01426A"/>
                  </a:solidFill>
                  <a:latin typeface="Open Sans"/>
                  <a:ea typeface="Open Sans"/>
                  <a:cs typeface="Open Sans"/>
                  <a:sym typeface="Open Sans"/>
                </a:rPr>
                <a:t>Essential Questions</a:t>
              </a:r>
            </a:p>
          </p:txBody>
        </p:sp>
        <p:sp>
          <p:nvSpPr>
            <p:cNvPr id="339" name="Shape 339"/>
            <p:cNvSpPr/>
            <p:nvPr/>
          </p:nvSpPr>
          <p:spPr>
            <a:xfrm>
              <a:off x="3331350" y="2105375"/>
              <a:ext cx="2213650" cy="572700"/>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Unit Plans</a:t>
              </a:r>
            </a:p>
          </p:txBody>
        </p:sp>
        <p:sp>
          <p:nvSpPr>
            <p:cNvPr id="340" name="Shape 340"/>
            <p:cNvSpPr/>
            <p:nvPr/>
          </p:nvSpPr>
          <p:spPr>
            <a:xfrm>
              <a:off x="3732825" y="2754275"/>
              <a:ext cx="1356425" cy="572700"/>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Lesson Plans</a:t>
              </a:r>
            </a:p>
          </p:txBody>
        </p:sp>
        <p:sp>
          <p:nvSpPr>
            <p:cNvPr id="341" name="Shape 341"/>
            <p:cNvSpPr/>
            <p:nvPr/>
          </p:nvSpPr>
          <p:spPr>
            <a:xfrm>
              <a:off x="4031250" y="3403175"/>
              <a:ext cx="759575" cy="572700"/>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t/>
              </a:r>
              <a:endParaRPr b="1" sz="800">
                <a:solidFill>
                  <a:srgbClr val="01426A"/>
                </a:solidFill>
                <a:latin typeface="Open Sans"/>
                <a:ea typeface="Open Sans"/>
                <a:cs typeface="Open Sans"/>
                <a:sym typeface="Open Sans"/>
              </a:endParaRPr>
            </a:p>
          </p:txBody>
        </p:sp>
        <p:sp>
          <p:nvSpPr>
            <p:cNvPr id="342" name="Shape 342"/>
            <p:cNvSpPr txBox="1"/>
            <p:nvPr/>
          </p:nvSpPr>
          <p:spPr>
            <a:xfrm>
              <a:off x="4025825" y="4052075"/>
              <a:ext cx="5400" cy="822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43" name="Shape 343"/>
            <p:cNvSpPr txBox="1"/>
            <p:nvPr/>
          </p:nvSpPr>
          <p:spPr>
            <a:xfrm>
              <a:off x="3879287" y="3403175"/>
              <a:ext cx="1063500" cy="6402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Your</a:t>
              </a:r>
            </a:p>
            <a:p>
              <a:pPr lvl="0" rtl="0" algn="ctr">
                <a:spcBef>
                  <a:spcPts val="0"/>
                </a:spcBef>
                <a:buNone/>
              </a:pPr>
              <a:r>
                <a:rPr b="1" lang="en">
                  <a:solidFill>
                    <a:srgbClr val="01426A"/>
                  </a:solidFill>
                  <a:latin typeface="Open Sans"/>
                  <a:ea typeface="Open Sans"/>
                  <a:cs typeface="Open Sans"/>
                  <a:sym typeface="Open Sans"/>
                </a:rPr>
                <a:t>Decisions</a:t>
              </a:r>
            </a:p>
          </p:txBody>
        </p:sp>
      </p:grpSp>
      <p:sp>
        <p:nvSpPr>
          <p:cNvPr id="344" name="Shape 344"/>
          <p:cNvSpPr/>
          <p:nvPr/>
        </p:nvSpPr>
        <p:spPr>
          <a:xfrm>
            <a:off x="1692800" y="2165012"/>
            <a:ext cx="2256900" cy="1258800"/>
          </a:xfrm>
          <a:prstGeom prst="ellipse">
            <a:avLst/>
          </a:prstGeom>
          <a:noFill/>
          <a:ln cap="flat" cmpd="sng" w="28575">
            <a:solidFill>
              <a:srgbClr val="ECE81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5" name="Shape 345"/>
          <p:cNvSpPr/>
          <p:nvPr/>
        </p:nvSpPr>
        <p:spPr>
          <a:xfrm>
            <a:off x="2018325" y="3331350"/>
            <a:ext cx="1681800" cy="879000"/>
          </a:xfrm>
          <a:prstGeom prst="ellipse">
            <a:avLst/>
          </a:prstGeom>
          <a:noFill/>
          <a:ln cap="flat" cmpd="sng" w="28575">
            <a:solidFill>
              <a:srgbClr val="F4364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9" name="Shape 349"/>
        <p:cNvGrpSpPr/>
        <p:nvPr/>
      </p:nvGrpSpPr>
      <p:grpSpPr>
        <a:xfrm>
          <a:off x="0" y="0"/>
          <a:ext cx="0" cy="0"/>
          <a:chOff x="0" y="0"/>
          <a:chExt cx="0" cy="0"/>
        </a:xfrm>
      </p:grpSpPr>
      <p:sp>
        <p:nvSpPr>
          <p:cNvPr id="350" name="Shape 350"/>
          <p:cNvSpPr/>
          <p:nvPr/>
        </p:nvSpPr>
        <p:spPr>
          <a:xfrm>
            <a:off x="907650" y="2994425"/>
            <a:ext cx="7886700" cy="415500"/>
          </a:xfrm>
          <a:prstGeom prst="rect">
            <a:avLst/>
          </a:prstGeom>
          <a:solidFill>
            <a:schemeClr val="lt2"/>
          </a:solidFill>
          <a:ln cap="flat" cmpd="sng" w="19050">
            <a:solidFill>
              <a:srgbClr val="FDDD4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51" name="Shape 351"/>
          <p:cNvSpPr txBox="1"/>
          <p:nvPr>
            <p:ph idx="1" type="body"/>
          </p:nvPr>
        </p:nvSpPr>
        <p:spPr>
          <a:xfrm>
            <a:off x="878150" y="1027950"/>
            <a:ext cx="7675200" cy="3416400"/>
          </a:xfrm>
          <a:prstGeom prst="rect">
            <a:avLst/>
          </a:prstGeom>
        </p:spPr>
        <p:txBody>
          <a:bodyPr anchorCtr="0" anchor="t" bIns="91425" lIns="91425" rIns="91425" tIns="91425">
            <a:noAutofit/>
          </a:bodyPr>
          <a:lstStyle/>
          <a:p>
            <a:pPr indent="-228600" lvl="0" marL="457200" rtl="0">
              <a:spcBef>
                <a:spcPts val="0"/>
              </a:spcBef>
            </a:pPr>
            <a:r>
              <a:rPr lang="en"/>
              <a:t>Icebreaker - 5 min</a:t>
            </a:r>
          </a:p>
          <a:p>
            <a:pPr indent="-228600" lvl="0" marL="457200" rtl="0">
              <a:spcBef>
                <a:spcPts val="0"/>
              </a:spcBef>
            </a:pPr>
            <a:r>
              <a:rPr lang="en"/>
              <a:t>Goals and Agenda - 5 min</a:t>
            </a:r>
          </a:p>
          <a:p>
            <a:pPr indent="-228600" lvl="0" marL="457200" rtl="0">
              <a:spcBef>
                <a:spcPts val="0"/>
              </a:spcBef>
            </a:pPr>
            <a:r>
              <a:rPr lang="en"/>
              <a:t>Learner Profile and Essential Understandings - 15 min</a:t>
            </a:r>
          </a:p>
          <a:p>
            <a:pPr indent="-228600" lvl="0" marL="457200" rtl="0">
              <a:spcBef>
                <a:spcPts val="0"/>
              </a:spcBef>
            </a:pPr>
            <a:r>
              <a:rPr lang="en"/>
              <a:t>Unit Plans - 15 min</a:t>
            </a:r>
          </a:p>
          <a:p>
            <a:pPr indent="-228600" lvl="0" marL="457200" rtl="0">
              <a:spcBef>
                <a:spcPts val="0"/>
              </a:spcBef>
            </a:pPr>
            <a:r>
              <a:rPr lang="en"/>
              <a:t>Lesson Plans - 15 min</a:t>
            </a:r>
          </a:p>
          <a:p>
            <a:pPr indent="-228600" lvl="0" marL="457200" rtl="0">
              <a:spcBef>
                <a:spcPts val="0"/>
              </a:spcBef>
            </a:pPr>
            <a:r>
              <a:rPr lang="en"/>
              <a:t>How to Be a Superuser - 5 min</a:t>
            </a:r>
          </a:p>
          <a:p>
            <a:pPr indent="-228600" lvl="0" marL="457200" rtl="0">
              <a:spcBef>
                <a:spcPts val="0"/>
              </a:spcBef>
            </a:pPr>
            <a:r>
              <a:rPr lang="en"/>
              <a:t>Closing - 1 min</a:t>
            </a:r>
          </a:p>
        </p:txBody>
      </p:sp>
      <p:sp>
        <p:nvSpPr>
          <p:cNvPr id="352" name="Shape 352"/>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Where are we now? - </a:t>
            </a:r>
            <a:r>
              <a:rPr lang="en"/>
              <a:t>Agenda</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6" name="Shape 356"/>
        <p:cNvGrpSpPr/>
        <p:nvPr/>
      </p:nvGrpSpPr>
      <p:grpSpPr>
        <a:xfrm>
          <a:off x="0" y="0"/>
          <a:ext cx="0" cy="0"/>
          <a:chOff x="0" y="0"/>
          <a:chExt cx="0" cy="0"/>
        </a:xfrm>
      </p:grpSpPr>
      <p:sp>
        <p:nvSpPr>
          <p:cNvPr id="357" name="Shape 357"/>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How To Be a Superuser</a:t>
            </a:r>
          </a:p>
        </p:txBody>
      </p:sp>
      <p:graphicFrame>
        <p:nvGraphicFramePr>
          <p:cNvPr id="358" name="Shape 358"/>
          <p:cNvGraphicFramePr/>
          <p:nvPr/>
        </p:nvGraphicFramePr>
        <p:xfrm>
          <a:off x="757175" y="1121300"/>
          <a:ext cx="3000000" cy="3000000"/>
        </p:xfrm>
        <a:graphic>
          <a:graphicData uri="http://schemas.openxmlformats.org/drawingml/2006/table">
            <a:tbl>
              <a:tblPr>
                <a:noFill/>
                <a:tableStyleId>{799AF74C-7F22-47DA-8CD9-C4CE956B7358}</a:tableStyleId>
              </a:tblPr>
              <a:tblGrid>
                <a:gridCol w="1596300"/>
                <a:gridCol w="487900"/>
                <a:gridCol w="4716350"/>
                <a:gridCol w="1051550"/>
              </a:tblGrid>
              <a:tr h="381000">
                <a:tc>
                  <a:txBody>
                    <a:bodyPr>
                      <a:noAutofit/>
                    </a:bodyPr>
                    <a:lstStyle/>
                    <a:p>
                      <a:pPr lvl="0" algn="ctr">
                        <a:spcBef>
                          <a:spcPts val="0"/>
                        </a:spcBef>
                        <a:buNone/>
                      </a:pPr>
                      <a:r>
                        <a:rPr b="1" lang="en">
                          <a:latin typeface="Open Sans"/>
                          <a:ea typeface="Open Sans"/>
                          <a:cs typeface="Open Sans"/>
                          <a:sym typeface="Open Sans"/>
                        </a:rPr>
                        <a:t>Document</a:t>
                      </a:r>
                    </a:p>
                  </a:txBody>
                  <a:tcPr marT="91425" marB="91425" marR="91425" marL="91425" anchor="ctr">
                    <a:solidFill>
                      <a:schemeClr val="lt2"/>
                    </a:solidFill>
                  </a:tcPr>
                </a:tc>
                <a:tc>
                  <a:txBody>
                    <a:bodyPr>
                      <a:noAutofit/>
                    </a:bodyPr>
                    <a:lstStyle/>
                    <a:p>
                      <a:pPr lvl="0" algn="ctr">
                        <a:spcBef>
                          <a:spcPts val="0"/>
                        </a:spcBef>
                        <a:buNone/>
                      </a:pPr>
                      <a:r>
                        <a:rPr b="1" lang="en">
                          <a:latin typeface="Open Sans"/>
                          <a:ea typeface="Open Sans"/>
                          <a:cs typeface="Open Sans"/>
                          <a:sym typeface="Open Sans"/>
                        </a:rPr>
                        <a:t>#</a:t>
                      </a:r>
                    </a:p>
                  </a:txBody>
                  <a:tcPr marT="91425" marB="91425" marR="91425" marL="91425" anchor="ctr">
                    <a:solidFill>
                      <a:schemeClr val="lt2"/>
                    </a:solidFill>
                  </a:tcPr>
                </a:tc>
                <a:tc>
                  <a:txBody>
                    <a:bodyPr>
                      <a:noAutofit/>
                    </a:bodyPr>
                    <a:lstStyle/>
                    <a:p>
                      <a:pPr lvl="0" rtl="0" algn="ctr">
                        <a:spcBef>
                          <a:spcPts val="0"/>
                        </a:spcBef>
                        <a:buNone/>
                      </a:pPr>
                      <a:r>
                        <a:rPr b="1" lang="en">
                          <a:latin typeface="Open Sans"/>
                          <a:ea typeface="Open Sans"/>
                          <a:cs typeface="Open Sans"/>
                          <a:sym typeface="Open Sans"/>
                        </a:rPr>
                        <a:t>Ideal Use</a:t>
                      </a:r>
                    </a:p>
                  </a:txBody>
                  <a:tcPr marT="91425" marB="91425" marR="91425" marL="91425" anchor="ctr">
                    <a:solidFill>
                      <a:schemeClr val="lt2"/>
                    </a:solidFill>
                  </a:tcPr>
                </a:tc>
                <a:tc>
                  <a:txBody>
                    <a:bodyPr>
                      <a:noAutofit/>
                    </a:bodyPr>
                    <a:lstStyle/>
                    <a:p>
                      <a:pPr lvl="0" algn="ctr">
                        <a:spcBef>
                          <a:spcPts val="0"/>
                        </a:spcBef>
                        <a:buNone/>
                      </a:pPr>
                      <a:r>
                        <a:rPr b="1" lang="en">
                          <a:latin typeface="Open Sans"/>
                          <a:ea typeface="Open Sans"/>
                          <a:cs typeface="Open Sans"/>
                          <a:sym typeface="Open Sans"/>
                        </a:rPr>
                        <a:t>Why?</a:t>
                      </a:r>
                    </a:p>
                  </a:txBody>
                  <a:tcPr marT="91425" marB="91425" marR="91425" marL="91425" anchor="ctr">
                    <a:solidFill>
                      <a:schemeClr val="lt2"/>
                    </a:solidFill>
                  </a:tcPr>
                </a:tc>
              </a:tr>
              <a:tr h="396200">
                <a:tc>
                  <a:txBody>
                    <a:bodyPr>
                      <a:noAutofit/>
                    </a:bodyPr>
                    <a:lstStyle/>
                    <a:p>
                      <a:pPr lvl="0" algn="ctr">
                        <a:spcBef>
                          <a:spcPts val="0"/>
                        </a:spcBef>
                        <a:buNone/>
                      </a:pPr>
                      <a:r>
                        <a:rPr lang="en">
                          <a:latin typeface="Open Sans"/>
                          <a:ea typeface="Open Sans"/>
                          <a:cs typeface="Open Sans"/>
                          <a:sym typeface="Open Sans"/>
                        </a:rPr>
                        <a:t>Learner Profile</a:t>
                      </a:r>
                    </a:p>
                  </a:txBody>
                  <a:tcPr marT="91425" marB="91425" marR="91425" marL="91425" anchor="ctr"/>
                </a:tc>
                <a:tc>
                  <a:txBody>
                    <a:bodyPr>
                      <a:noAutofit/>
                    </a:bodyPr>
                    <a:lstStyle/>
                    <a:p>
                      <a:pPr lvl="0" algn="ctr">
                        <a:spcBef>
                          <a:spcPts val="0"/>
                        </a:spcBef>
                        <a:buNone/>
                      </a:pPr>
                      <a:r>
                        <a:rPr lang="en">
                          <a:latin typeface="Open Sans"/>
                          <a:ea typeface="Open Sans"/>
                          <a:cs typeface="Open Sans"/>
                          <a:sym typeface="Open Sans"/>
                        </a:rPr>
                        <a:t>1</a:t>
                      </a:r>
                    </a:p>
                  </a:txBody>
                  <a:tcPr marT="91425" marB="91425" marR="91425" marL="91425" anchor="ctr"/>
                </a:tc>
                <a:tc>
                  <a:txBody>
                    <a:bodyPr>
                      <a:noAutofit/>
                    </a:bodyPr>
                    <a:lstStyle/>
                    <a:p>
                      <a:pPr indent="0" lvl="0" marL="0" rtl="0" algn="ctr">
                        <a:lnSpc>
                          <a:spcPct val="115000"/>
                        </a:lnSpc>
                        <a:spcBef>
                          <a:spcPts val="0"/>
                        </a:spcBef>
                        <a:buNone/>
                      </a:pPr>
                      <a:r>
                        <a:rPr lang="en">
                          <a:solidFill>
                            <a:schemeClr val="dk1"/>
                          </a:solidFill>
                          <a:latin typeface="Open Sans"/>
                          <a:ea typeface="Open Sans"/>
                          <a:cs typeface="Open Sans"/>
                          <a:sym typeface="Open Sans"/>
                        </a:rPr>
                        <a:t>Internalize during training, revisit with girls.</a:t>
                      </a:r>
                    </a:p>
                  </a:txBody>
                  <a:tcPr marT="91425" marB="91425" marR="91425" marL="91425" anchor="ctr"/>
                </a:tc>
                <a:tc>
                  <a:txBody>
                    <a:bodyPr>
                      <a:noAutofit/>
                    </a:bodyPr>
                    <a:lstStyle/>
                    <a:p>
                      <a:pPr lvl="0" rtl="0" algn="ctr">
                        <a:spcBef>
                          <a:spcPts val="0"/>
                        </a:spcBef>
                        <a:buNone/>
                      </a:pPr>
                      <a:r>
                        <a:t/>
                      </a:r>
                      <a:endParaRPr>
                        <a:latin typeface="Open Sans"/>
                        <a:ea typeface="Open Sans"/>
                        <a:cs typeface="Open Sans"/>
                        <a:sym typeface="Open Sans"/>
                      </a:endParaRPr>
                    </a:p>
                  </a:txBody>
                  <a:tcPr marT="91425" marB="91425" marR="91425" marL="91425" anchor="ctr"/>
                </a:tc>
              </a:tr>
              <a:tr h="396200">
                <a:tc>
                  <a:txBody>
                    <a:bodyPr>
                      <a:noAutofit/>
                    </a:bodyPr>
                    <a:lstStyle/>
                    <a:p>
                      <a:pPr lvl="0" algn="ctr">
                        <a:spcBef>
                          <a:spcPts val="0"/>
                        </a:spcBef>
                        <a:buNone/>
                      </a:pPr>
                      <a:r>
                        <a:rPr lang="en">
                          <a:latin typeface="Open Sans"/>
                          <a:ea typeface="Open Sans"/>
                          <a:cs typeface="Open Sans"/>
                          <a:sym typeface="Open Sans"/>
                        </a:rPr>
                        <a:t>Essential Questions</a:t>
                      </a:r>
                    </a:p>
                  </a:txBody>
                  <a:tcPr marT="91425" marB="91425" marR="91425" marL="91425" anchor="ctr">
                    <a:solidFill>
                      <a:schemeClr val="lt2"/>
                    </a:solidFill>
                  </a:tcPr>
                </a:tc>
                <a:tc>
                  <a:txBody>
                    <a:bodyPr>
                      <a:noAutofit/>
                    </a:bodyPr>
                    <a:lstStyle/>
                    <a:p>
                      <a:pPr lvl="0" algn="ctr">
                        <a:spcBef>
                          <a:spcPts val="0"/>
                        </a:spcBef>
                        <a:buNone/>
                      </a:pPr>
                      <a:r>
                        <a:rPr lang="en">
                          <a:latin typeface="Open Sans"/>
                          <a:ea typeface="Open Sans"/>
                          <a:cs typeface="Open Sans"/>
                          <a:sym typeface="Open Sans"/>
                        </a:rPr>
                        <a:t>1</a:t>
                      </a:r>
                    </a:p>
                  </a:txBody>
                  <a:tcPr marT="91425" marB="91425" marR="91425" marL="91425" anchor="ctr">
                    <a:solidFill>
                      <a:schemeClr val="lt2"/>
                    </a:solidFill>
                  </a:tcPr>
                </a:tc>
                <a:tc>
                  <a:txBody>
                    <a:bodyPr>
                      <a:noAutofit/>
                    </a:bodyPr>
                    <a:lstStyle/>
                    <a:p>
                      <a:pPr lvl="0" algn="ctr">
                        <a:spcBef>
                          <a:spcPts val="0"/>
                        </a:spcBef>
                        <a:buNone/>
                      </a:pPr>
                      <a:r>
                        <a:rPr lang="en">
                          <a:latin typeface="Open Sans"/>
                          <a:ea typeface="Open Sans"/>
                          <a:cs typeface="Open Sans"/>
                          <a:sym typeface="Open Sans"/>
                        </a:rPr>
                        <a:t>Internalize during training, revisit with girls.</a:t>
                      </a:r>
                    </a:p>
                  </a:txBody>
                  <a:tcPr marT="91425" marB="91425" marR="91425" marL="91425" anchor="ctr">
                    <a:solidFill>
                      <a:schemeClr val="lt2"/>
                    </a:solidFill>
                  </a:tcPr>
                </a:tc>
                <a:tc>
                  <a:txBody>
                    <a:bodyPr>
                      <a:noAutofit/>
                    </a:bodyPr>
                    <a:lstStyle/>
                    <a:p>
                      <a:pPr lvl="0" algn="ctr">
                        <a:spcBef>
                          <a:spcPts val="0"/>
                        </a:spcBef>
                        <a:buNone/>
                      </a:pPr>
                      <a:r>
                        <a:t/>
                      </a:r>
                      <a:endParaRPr>
                        <a:latin typeface="Open Sans"/>
                        <a:ea typeface="Open Sans"/>
                        <a:cs typeface="Open Sans"/>
                        <a:sym typeface="Open Sans"/>
                      </a:endParaRPr>
                    </a:p>
                  </a:txBody>
                  <a:tcPr marT="91425" marB="91425" marR="91425" marL="91425" anchor="ctr">
                    <a:solidFill>
                      <a:schemeClr val="lt2"/>
                    </a:solidFill>
                  </a:tcPr>
                </a:tc>
              </a:tr>
              <a:tr h="396200">
                <a:tc>
                  <a:txBody>
                    <a:bodyPr>
                      <a:noAutofit/>
                    </a:bodyPr>
                    <a:lstStyle/>
                    <a:p>
                      <a:pPr lvl="0" rtl="0" algn="ctr">
                        <a:spcBef>
                          <a:spcPts val="0"/>
                        </a:spcBef>
                        <a:buNone/>
                      </a:pPr>
                      <a:r>
                        <a:rPr lang="en">
                          <a:latin typeface="Open Sans"/>
                          <a:ea typeface="Open Sans"/>
                          <a:cs typeface="Open Sans"/>
                          <a:sym typeface="Open Sans"/>
                        </a:rPr>
                        <a:t>Unit Plan</a:t>
                      </a:r>
                    </a:p>
                  </a:txBody>
                  <a:tcPr marT="91425" marB="91425" marR="91425" marL="91425" anchor="ctr"/>
                </a:tc>
                <a:tc>
                  <a:txBody>
                    <a:bodyPr>
                      <a:noAutofit/>
                    </a:bodyPr>
                    <a:lstStyle/>
                    <a:p>
                      <a:pPr lvl="0" rtl="0" algn="ctr">
                        <a:spcBef>
                          <a:spcPts val="0"/>
                        </a:spcBef>
                        <a:buNone/>
                      </a:pPr>
                      <a:r>
                        <a:rPr lang="en">
                          <a:latin typeface="Open Sans"/>
                          <a:ea typeface="Open Sans"/>
                          <a:cs typeface="Open Sans"/>
                          <a:sym typeface="Open Sans"/>
                        </a:rPr>
                        <a:t>4</a:t>
                      </a:r>
                    </a:p>
                  </a:txBody>
                  <a:tcPr marT="91425" marB="91425" marR="91425" marL="91425" anchor="ctr"/>
                </a:tc>
                <a:tc>
                  <a:txBody>
                    <a:bodyPr>
                      <a:noAutofit/>
                    </a:bodyPr>
                    <a:lstStyle/>
                    <a:p>
                      <a:pPr lvl="0" rtl="0" algn="ctr">
                        <a:spcBef>
                          <a:spcPts val="0"/>
                        </a:spcBef>
                        <a:buNone/>
                      </a:pPr>
                      <a:r>
                        <a:rPr lang="en">
                          <a:latin typeface="Open Sans"/>
                          <a:ea typeface="Open Sans"/>
                          <a:cs typeface="Open Sans"/>
                          <a:sym typeface="Open Sans"/>
                        </a:rPr>
                        <a:t>Read them all during training and Week 0.</a:t>
                      </a:r>
                    </a:p>
                    <a:p>
                      <a:pPr lvl="0" rtl="0" algn="ctr">
                        <a:spcBef>
                          <a:spcPts val="0"/>
                        </a:spcBef>
                        <a:buNone/>
                      </a:pPr>
                      <a:r>
                        <a:rPr lang="en">
                          <a:latin typeface="Open Sans"/>
                          <a:ea typeface="Open Sans"/>
                          <a:cs typeface="Open Sans"/>
                          <a:sym typeface="Open Sans"/>
                        </a:rPr>
                        <a:t>Reread the Friday or Sunday before teaching the unit.</a:t>
                      </a:r>
                    </a:p>
                  </a:txBody>
                  <a:tcPr marT="91425" marB="91425" marR="91425" marL="91425" anchor="ctr"/>
                </a:tc>
                <a:tc>
                  <a:txBody>
                    <a:bodyPr>
                      <a:noAutofit/>
                    </a:bodyPr>
                    <a:lstStyle/>
                    <a:p>
                      <a:pPr lvl="0" rtl="0" algn="ctr">
                        <a:spcBef>
                          <a:spcPts val="0"/>
                        </a:spcBef>
                        <a:buNone/>
                      </a:pPr>
                      <a:r>
                        <a:t/>
                      </a:r>
                      <a:endParaRPr>
                        <a:latin typeface="Open Sans"/>
                        <a:ea typeface="Open Sans"/>
                        <a:cs typeface="Open Sans"/>
                        <a:sym typeface="Open Sans"/>
                      </a:endParaRPr>
                    </a:p>
                  </a:txBody>
                  <a:tcPr marT="91425" marB="91425" marR="91425" marL="91425" anchor="ctr"/>
                </a:tc>
              </a:tr>
              <a:tr h="396200">
                <a:tc>
                  <a:txBody>
                    <a:bodyPr>
                      <a:noAutofit/>
                    </a:bodyPr>
                    <a:lstStyle/>
                    <a:p>
                      <a:pPr lvl="0" rtl="0" algn="ctr">
                        <a:spcBef>
                          <a:spcPts val="0"/>
                        </a:spcBef>
                        <a:buNone/>
                      </a:pPr>
                      <a:r>
                        <a:rPr lang="en">
                          <a:latin typeface="Open Sans"/>
                          <a:ea typeface="Open Sans"/>
                          <a:cs typeface="Open Sans"/>
                          <a:sym typeface="Open Sans"/>
                        </a:rPr>
                        <a:t>Daily Lesson Plans and Materials</a:t>
                      </a:r>
                    </a:p>
                  </a:txBody>
                  <a:tcPr marT="91425" marB="91425" marR="91425" marL="91425" anchor="ctr">
                    <a:solidFill>
                      <a:schemeClr val="lt2"/>
                    </a:solidFill>
                  </a:tcPr>
                </a:tc>
                <a:tc>
                  <a:txBody>
                    <a:bodyPr>
                      <a:noAutofit/>
                    </a:bodyPr>
                    <a:lstStyle/>
                    <a:p>
                      <a:pPr lvl="0" rtl="0" algn="ctr">
                        <a:spcBef>
                          <a:spcPts val="0"/>
                        </a:spcBef>
                        <a:buNone/>
                      </a:pPr>
                      <a:r>
                        <a:rPr lang="en">
                          <a:latin typeface="Open Sans"/>
                          <a:ea typeface="Open Sans"/>
                          <a:cs typeface="Open Sans"/>
                          <a:sym typeface="Open Sans"/>
                        </a:rPr>
                        <a:t>28</a:t>
                      </a:r>
                    </a:p>
                  </a:txBody>
                  <a:tcPr marT="91425" marB="91425" marR="91425" marL="91425" anchor="ctr">
                    <a:solidFill>
                      <a:schemeClr val="lt2"/>
                    </a:solidFill>
                  </a:tcPr>
                </a:tc>
                <a:tc>
                  <a:txBody>
                    <a:bodyPr>
                      <a:noAutofit/>
                    </a:bodyPr>
                    <a:lstStyle/>
                    <a:p>
                      <a:pPr lvl="0" rtl="0" algn="ctr">
                        <a:spcBef>
                          <a:spcPts val="0"/>
                        </a:spcBef>
                        <a:buNone/>
                      </a:pPr>
                      <a:r>
                        <a:rPr lang="en">
                          <a:latin typeface="Open Sans"/>
                          <a:ea typeface="Open Sans"/>
                          <a:cs typeface="Open Sans"/>
                          <a:sym typeface="Open Sans"/>
                        </a:rPr>
                        <a:t>Read through any personal “hot spots” during Week 0.</a:t>
                      </a:r>
                    </a:p>
                    <a:p>
                      <a:pPr lvl="0" rtl="0" algn="ctr">
                        <a:spcBef>
                          <a:spcPts val="0"/>
                        </a:spcBef>
                        <a:buNone/>
                      </a:pPr>
                      <a:r>
                        <a:rPr lang="en">
                          <a:latin typeface="Open Sans"/>
                          <a:ea typeface="Open Sans"/>
                          <a:cs typeface="Open Sans"/>
                          <a:sym typeface="Open Sans"/>
                        </a:rPr>
                        <a:t>Read the afternoon before teaching it, and complete the student project.</a:t>
                      </a:r>
                    </a:p>
                    <a:p>
                      <a:pPr lvl="0" rtl="0" algn="ctr">
                        <a:spcBef>
                          <a:spcPts val="0"/>
                        </a:spcBef>
                        <a:buNone/>
                      </a:pPr>
                      <a:r>
                        <a:rPr lang="en">
                          <a:latin typeface="Open Sans"/>
                          <a:ea typeface="Open Sans"/>
                          <a:cs typeface="Open Sans"/>
                          <a:sym typeface="Open Sans"/>
                        </a:rPr>
                        <a:t>Make notes on how you want to customize it, including checks for understanding, student groupings, or extra challenges.</a:t>
                      </a:r>
                    </a:p>
                  </a:txBody>
                  <a:tcPr marT="91425" marB="91425" marR="91425" marL="91425" anchor="ctr">
                    <a:solidFill>
                      <a:schemeClr val="lt2"/>
                    </a:solidFill>
                  </a:tcPr>
                </a:tc>
                <a:tc>
                  <a:txBody>
                    <a:bodyPr>
                      <a:noAutofit/>
                    </a:bodyPr>
                    <a:lstStyle/>
                    <a:p>
                      <a:pPr lvl="0" rtl="0" algn="ctr">
                        <a:spcBef>
                          <a:spcPts val="0"/>
                        </a:spcBef>
                        <a:buNone/>
                      </a:pPr>
                      <a:r>
                        <a:t/>
                      </a:r>
                      <a:endParaRPr>
                        <a:latin typeface="Open Sans"/>
                        <a:ea typeface="Open Sans"/>
                        <a:cs typeface="Open Sans"/>
                        <a:sym typeface="Open Sans"/>
                      </a:endParaRPr>
                    </a:p>
                  </a:txBody>
                  <a:tcPr marT="91425" marB="91425" marR="91425" marL="91425" anchor="ctr">
                    <a:solidFill>
                      <a:schemeClr val="lt2"/>
                    </a:solidFill>
                  </a:tcPr>
                </a:tc>
              </a:tr>
            </a:tbl>
          </a:graphicData>
        </a:graphic>
      </p:graphicFrame>
      <p:pic>
        <p:nvPicPr>
          <p:cNvPr id="359" name="Shape 359"/>
          <p:cNvPicPr preferRelativeResize="0"/>
          <p:nvPr/>
        </p:nvPicPr>
        <p:blipFill>
          <a:blip r:embed="rId3">
            <a:alphaModFix/>
          </a:blip>
          <a:stretch>
            <a:fillRect/>
          </a:stretch>
        </p:blipFill>
        <p:spPr>
          <a:xfrm>
            <a:off x="7650125" y="1446225"/>
            <a:ext cx="875325" cy="896174"/>
          </a:xfrm>
          <a:prstGeom prst="rect">
            <a:avLst/>
          </a:prstGeom>
          <a:noFill/>
          <a:ln>
            <a:noFill/>
          </a:ln>
        </p:spPr>
      </p:pic>
      <p:pic>
        <p:nvPicPr>
          <p:cNvPr id="360" name="Shape 360"/>
          <p:cNvPicPr preferRelativeResize="0"/>
          <p:nvPr/>
        </p:nvPicPr>
        <p:blipFill>
          <a:blip r:embed="rId4">
            <a:alphaModFix/>
          </a:blip>
          <a:stretch>
            <a:fillRect/>
          </a:stretch>
        </p:blipFill>
        <p:spPr>
          <a:xfrm>
            <a:off x="7650124" y="2819223"/>
            <a:ext cx="875324" cy="8187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4" name="Shape 364"/>
        <p:cNvGrpSpPr/>
        <p:nvPr/>
      </p:nvGrpSpPr>
      <p:grpSpPr>
        <a:xfrm>
          <a:off x="0" y="0"/>
          <a:ext cx="0" cy="0"/>
          <a:chOff x="0" y="0"/>
          <a:chExt cx="0" cy="0"/>
        </a:xfrm>
      </p:grpSpPr>
      <p:sp>
        <p:nvSpPr>
          <p:cNvPr id="365" name="Shape 365"/>
          <p:cNvSpPr/>
          <p:nvPr/>
        </p:nvSpPr>
        <p:spPr>
          <a:xfrm>
            <a:off x="907650" y="3395575"/>
            <a:ext cx="7886700" cy="415500"/>
          </a:xfrm>
          <a:prstGeom prst="rect">
            <a:avLst/>
          </a:prstGeom>
          <a:solidFill>
            <a:schemeClr val="lt2"/>
          </a:solidFill>
          <a:ln cap="flat" cmpd="sng" w="19050">
            <a:solidFill>
              <a:srgbClr val="FDDD4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66" name="Shape 366"/>
          <p:cNvSpPr txBox="1"/>
          <p:nvPr>
            <p:ph idx="1" type="body"/>
          </p:nvPr>
        </p:nvSpPr>
        <p:spPr>
          <a:xfrm>
            <a:off x="878150" y="1027950"/>
            <a:ext cx="7675200" cy="3416400"/>
          </a:xfrm>
          <a:prstGeom prst="rect">
            <a:avLst/>
          </a:prstGeom>
        </p:spPr>
        <p:txBody>
          <a:bodyPr anchorCtr="0" anchor="t" bIns="91425" lIns="91425" rIns="91425" tIns="91425">
            <a:noAutofit/>
          </a:bodyPr>
          <a:lstStyle/>
          <a:p>
            <a:pPr indent="-228600" lvl="0" marL="457200" rtl="0">
              <a:spcBef>
                <a:spcPts val="0"/>
              </a:spcBef>
            </a:pPr>
            <a:r>
              <a:rPr lang="en"/>
              <a:t>Icebreaker - 5 min</a:t>
            </a:r>
          </a:p>
          <a:p>
            <a:pPr indent="-228600" lvl="0" marL="457200" rtl="0">
              <a:spcBef>
                <a:spcPts val="0"/>
              </a:spcBef>
            </a:pPr>
            <a:r>
              <a:rPr lang="en"/>
              <a:t>Goals and Agenda - 5 min</a:t>
            </a:r>
          </a:p>
          <a:p>
            <a:pPr indent="-228600" lvl="0" marL="457200" rtl="0">
              <a:spcBef>
                <a:spcPts val="0"/>
              </a:spcBef>
            </a:pPr>
            <a:r>
              <a:rPr lang="en"/>
              <a:t>Learner Profile and Essential Understandings - 15 min</a:t>
            </a:r>
          </a:p>
          <a:p>
            <a:pPr indent="-228600" lvl="0" marL="457200" rtl="0">
              <a:spcBef>
                <a:spcPts val="0"/>
              </a:spcBef>
            </a:pPr>
            <a:r>
              <a:rPr lang="en"/>
              <a:t>Unit Plans - 15 min</a:t>
            </a:r>
          </a:p>
          <a:p>
            <a:pPr indent="-228600" lvl="0" marL="457200" rtl="0">
              <a:spcBef>
                <a:spcPts val="0"/>
              </a:spcBef>
            </a:pPr>
            <a:r>
              <a:rPr lang="en"/>
              <a:t>Lesson Plans - 15 min</a:t>
            </a:r>
          </a:p>
          <a:p>
            <a:pPr indent="-228600" lvl="0" marL="457200" rtl="0">
              <a:spcBef>
                <a:spcPts val="0"/>
              </a:spcBef>
            </a:pPr>
            <a:r>
              <a:rPr lang="en"/>
              <a:t>How to Be a Superuser - 5 min</a:t>
            </a:r>
          </a:p>
          <a:p>
            <a:pPr indent="-228600" lvl="0" marL="457200" rtl="0">
              <a:spcBef>
                <a:spcPts val="0"/>
              </a:spcBef>
            </a:pPr>
            <a:r>
              <a:rPr lang="en"/>
              <a:t>Closing - 1 min</a:t>
            </a:r>
          </a:p>
        </p:txBody>
      </p:sp>
      <p:sp>
        <p:nvSpPr>
          <p:cNvPr id="367" name="Shape 367"/>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Agenda</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sp>
        <p:nvSpPr>
          <p:cNvPr id="130" name="Shape 130"/>
          <p:cNvSpPr txBox="1"/>
          <p:nvPr>
            <p:ph idx="1" type="body"/>
          </p:nvPr>
        </p:nvSpPr>
        <p:spPr>
          <a:xfrm>
            <a:off x="878150" y="1027950"/>
            <a:ext cx="7962600" cy="3416400"/>
          </a:xfrm>
          <a:prstGeom prst="rect">
            <a:avLst/>
          </a:prstGeom>
        </p:spPr>
        <p:txBody>
          <a:bodyPr anchorCtr="0" anchor="t" bIns="91425" lIns="91425" rIns="91425" tIns="91425">
            <a:noAutofit/>
          </a:bodyPr>
          <a:lstStyle/>
          <a:p>
            <a:pPr lvl="0" rtl="0">
              <a:lnSpc>
                <a:spcPct val="100000"/>
              </a:lnSpc>
              <a:spcBef>
                <a:spcPts val="0"/>
              </a:spcBef>
              <a:buClr>
                <a:schemeClr val="dk1"/>
              </a:buClr>
              <a:buSzPct val="45833"/>
              <a:buFont typeface="Arial"/>
              <a:buNone/>
            </a:pPr>
            <a:r>
              <a:rPr b="1" i="1" lang="en" sz="2400"/>
              <a:t>By the end of this session, GTWBAT:</a:t>
            </a:r>
          </a:p>
          <a:p>
            <a:pPr lvl="0" rtl="0">
              <a:lnSpc>
                <a:spcPct val="100000"/>
              </a:lnSpc>
              <a:spcBef>
                <a:spcPts val="0"/>
              </a:spcBef>
              <a:buClr>
                <a:schemeClr val="dk1"/>
              </a:buClr>
              <a:buSzPct val="45833"/>
              <a:buFont typeface="Arial"/>
              <a:buNone/>
            </a:pPr>
            <a:r>
              <a:t/>
            </a:r>
            <a:endParaRPr sz="2400"/>
          </a:p>
          <a:p>
            <a:pPr indent="-228600" lvl="0" marL="457200" marR="0" rtl="0" algn="l">
              <a:lnSpc>
                <a:spcPct val="100000"/>
              </a:lnSpc>
              <a:spcBef>
                <a:spcPts val="0"/>
              </a:spcBef>
              <a:spcAft>
                <a:spcPts val="0"/>
              </a:spcAft>
            </a:pPr>
            <a:r>
              <a:rPr lang="en"/>
              <a:t>Name the various pieces of the curriculum.</a:t>
            </a:r>
          </a:p>
          <a:p>
            <a:pPr indent="-228600" lvl="0" marL="457200" marR="0" rtl="0" algn="l">
              <a:lnSpc>
                <a:spcPct val="100000"/>
              </a:lnSpc>
              <a:spcBef>
                <a:spcPts val="0"/>
              </a:spcBef>
              <a:spcAft>
                <a:spcPts val="0"/>
              </a:spcAft>
            </a:pPr>
            <a:r>
              <a:rPr lang="en"/>
              <a:t>Articulate the role of the curriculum in the classroom.</a:t>
            </a:r>
          </a:p>
          <a:p>
            <a:pPr indent="-228600" lvl="0" marL="457200" marR="0" rtl="0" algn="l">
              <a:lnSpc>
                <a:spcPct val="100000"/>
              </a:lnSpc>
              <a:spcBef>
                <a:spcPts val="0"/>
              </a:spcBef>
              <a:spcAft>
                <a:spcPts val="0"/>
              </a:spcAft>
            </a:pPr>
            <a:r>
              <a:rPr lang="en"/>
              <a:t>Explain the overarching educational goals for SIP.</a:t>
            </a:r>
          </a:p>
        </p:txBody>
      </p:sp>
      <p:sp>
        <p:nvSpPr>
          <p:cNvPr id="131" name="Shape 131"/>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OBJECTIVES</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1" name="Shape 371"/>
        <p:cNvGrpSpPr/>
        <p:nvPr/>
      </p:nvGrpSpPr>
      <p:grpSpPr>
        <a:xfrm>
          <a:off x="0" y="0"/>
          <a:ext cx="0" cy="0"/>
          <a:chOff x="0" y="0"/>
          <a:chExt cx="0" cy="0"/>
        </a:xfrm>
      </p:grpSpPr>
      <p:sp>
        <p:nvSpPr>
          <p:cNvPr id="372" name="Shape 372"/>
          <p:cNvSpPr txBox="1"/>
          <p:nvPr>
            <p:ph idx="1" type="body"/>
          </p:nvPr>
        </p:nvSpPr>
        <p:spPr>
          <a:xfrm>
            <a:off x="878150" y="1027950"/>
            <a:ext cx="7962600" cy="3416400"/>
          </a:xfrm>
          <a:prstGeom prst="rect">
            <a:avLst/>
          </a:prstGeom>
        </p:spPr>
        <p:txBody>
          <a:bodyPr anchorCtr="0" anchor="t" bIns="91425" lIns="91425" rIns="91425" tIns="91425">
            <a:noAutofit/>
          </a:bodyPr>
          <a:lstStyle/>
          <a:p>
            <a:pPr lvl="0" rtl="0">
              <a:lnSpc>
                <a:spcPct val="100000"/>
              </a:lnSpc>
              <a:spcBef>
                <a:spcPts val="0"/>
              </a:spcBef>
              <a:buClr>
                <a:schemeClr val="dk1"/>
              </a:buClr>
              <a:buSzPct val="45833"/>
              <a:buFont typeface="Arial"/>
              <a:buNone/>
            </a:pPr>
            <a:r>
              <a:rPr b="1" i="1" lang="en" sz="2400"/>
              <a:t>By the end of this session, GTWBT:</a:t>
            </a:r>
          </a:p>
          <a:p>
            <a:pPr lvl="0" rtl="0">
              <a:lnSpc>
                <a:spcPct val="100000"/>
              </a:lnSpc>
              <a:spcBef>
                <a:spcPts val="0"/>
              </a:spcBef>
              <a:buClr>
                <a:schemeClr val="dk1"/>
              </a:buClr>
              <a:buSzPct val="45833"/>
              <a:buFont typeface="Arial"/>
              <a:buNone/>
            </a:pPr>
            <a:r>
              <a:t/>
            </a:r>
            <a:endParaRPr sz="2400"/>
          </a:p>
          <a:p>
            <a:pPr indent="-228600" lvl="0" marL="457200" marR="0" rtl="0" algn="l">
              <a:lnSpc>
                <a:spcPct val="100000"/>
              </a:lnSpc>
              <a:spcBef>
                <a:spcPts val="0"/>
              </a:spcBef>
              <a:spcAft>
                <a:spcPts val="0"/>
              </a:spcAft>
            </a:pPr>
            <a:r>
              <a:rPr lang="en"/>
              <a:t>Name the various pieces of the curriculum.</a:t>
            </a:r>
          </a:p>
          <a:p>
            <a:pPr indent="-228600" lvl="0" marL="457200" marR="0" rtl="0" algn="l">
              <a:lnSpc>
                <a:spcPct val="100000"/>
              </a:lnSpc>
              <a:spcBef>
                <a:spcPts val="0"/>
              </a:spcBef>
              <a:spcAft>
                <a:spcPts val="0"/>
              </a:spcAft>
            </a:pPr>
            <a:r>
              <a:rPr lang="en"/>
              <a:t>Articulate the role of the curriculum in the classroom.</a:t>
            </a:r>
          </a:p>
          <a:p>
            <a:pPr indent="-228600" lvl="0" marL="457200" marR="0" rtl="0" algn="l">
              <a:lnSpc>
                <a:spcPct val="100000"/>
              </a:lnSpc>
              <a:spcBef>
                <a:spcPts val="0"/>
              </a:spcBef>
              <a:spcAft>
                <a:spcPts val="0"/>
              </a:spcAft>
            </a:pPr>
            <a:r>
              <a:rPr lang="en"/>
              <a:t>Explain the overarching educational goals for SIP.</a:t>
            </a:r>
          </a:p>
        </p:txBody>
      </p:sp>
      <p:sp>
        <p:nvSpPr>
          <p:cNvPr id="373" name="Shape 373"/>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Closing - How’d we do?</a:t>
            </a:r>
          </a:p>
        </p:txBody>
      </p:sp>
      <p:grpSp>
        <p:nvGrpSpPr>
          <p:cNvPr id="374" name="Shape 374"/>
          <p:cNvGrpSpPr/>
          <p:nvPr/>
        </p:nvGrpSpPr>
        <p:grpSpPr>
          <a:xfrm>
            <a:off x="2630100" y="1378350"/>
            <a:ext cx="3689425" cy="2832125"/>
            <a:chOff x="2582600" y="1302150"/>
            <a:chExt cx="3689425" cy="2832125"/>
          </a:xfrm>
        </p:grpSpPr>
        <p:sp>
          <p:nvSpPr>
            <p:cNvPr id="375" name="Shape 375"/>
            <p:cNvSpPr/>
            <p:nvPr/>
          </p:nvSpPr>
          <p:spPr>
            <a:xfrm>
              <a:off x="2582600" y="1302150"/>
              <a:ext cx="3689425" cy="727025"/>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Learner Profile </a:t>
              </a:r>
            </a:p>
            <a:p>
              <a:pPr lvl="0" rtl="0" algn="ctr">
                <a:spcBef>
                  <a:spcPts val="0"/>
                </a:spcBef>
                <a:buNone/>
              </a:pPr>
              <a:r>
                <a:rPr lang="en">
                  <a:solidFill>
                    <a:srgbClr val="01426A"/>
                  </a:solidFill>
                  <a:latin typeface="Open Sans"/>
                  <a:ea typeface="Open Sans"/>
                  <a:cs typeface="Open Sans"/>
                  <a:sym typeface="Open Sans"/>
                </a:rPr>
                <a:t>and </a:t>
              </a:r>
            </a:p>
            <a:p>
              <a:pPr lvl="0" rtl="0" algn="ctr">
                <a:spcBef>
                  <a:spcPts val="0"/>
                </a:spcBef>
                <a:buNone/>
              </a:pPr>
              <a:r>
                <a:rPr b="1" lang="en">
                  <a:solidFill>
                    <a:srgbClr val="01426A"/>
                  </a:solidFill>
                  <a:latin typeface="Open Sans"/>
                  <a:ea typeface="Open Sans"/>
                  <a:cs typeface="Open Sans"/>
                  <a:sym typeface="Open Sans"/>
                </a:rPr>
                <a:t>Essential Questions</a:t>
              </a:r>
            </a:p>
          </p:txBody>
        </p:sp>
        <p:sp>
          <p:nvSpPr>
            <p:cNvPr id="376" name="Shape 376"/>
            <p:cNvSpPr/>
            <p:nvPr/>
          </p:nvSpPr>
          <p:spPr>
            <a:xfrm>
              <a:off x="3331350" y="2105375"/>
              <a:ext cx="2213650" cy="572700"/>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Unit Plans</a:t>
              </a:r>
            </a:p>
          </p:txBody>
        </p:sp>
        <p:sp>
          <p:nvSpPr>
            <p:cNvPr id="377" name="Shape 377"/>
            <p:cNvSpPr/>
            <p:nvPr/>
          </p:nvSpPr>
          <p:spPr>
            <a:xfrm>
              <a:off x="3732825" y="2754275"/>
              <a:ext cx="1356425" cy="572700"/>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Lesson Plans</a:t>
              </a:r>
            </a:p>
          </p:txBody>
        </p:sp>
        <p:sp>
          <p:nvSpPr>
            <p:cNvPr id="378" name="Shape 378"/>
            <p:cNvSpPr/>
            <p:nvPr/>
          </p:nvSpPr>
          <p:spPr>
            <a:xfrm>
              <a:off x="4031250" y="3403175"/>
              <a:ext cx="759575" cy="572700"/>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t/>
              </a:r>
              <a:endParaRPr b="1" sz="800">
                <a:solidFill>
                  <a:srgbClr val="01426A"/>
                </a:solidFill>
                <a:latin typeface="Open Sans"/>
                <a:ea typeface="Open Sans"/>
                <a:cs typeface="Open Sans"/>
                <a:sym typeface="Open Sans"/>
              </a:endParaRPr>
            </a:p>
          </p:txBody>
        </p:sp>
        <p:sp>
          <p:nvSpPr>
            <p:cNvPr id="379" name="Shape 379"/>
            <p:cNvSpPr txBox="1"/>
            <p:nvPr/>
          </p:nvSpPr>
          <p:spPr>
            <a:xfrm>
              <a:off x="4025825" y="4052075"/>
              <a:ext cx="5400" cy="822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80" name="Shape 380"/>
            <p:cNvSpPr txBox="1"/>
            <p:nvPr/>
          </p:nvSpPr>
          <p:spPr>
            <a:xfrm>
              <a:off x="3879287" y="3403175"/>
              <a:ext cx="1063500" cy="6402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Your</a:t>
              </a:r>
            </a:p>
            <a:p>
              <a:pPr lvl="0" rtl="0" algn="ctr">
                <a:spcBef>
                  <a:spcPts val="0"/>
                </a:spcBef>
                <a:buNone/>
              </a:pPr>
              <a:r>
                <a:rPr b="1" lang="en">
                  <a:solidFill>
                    <a:srgbClr val="01426A"/>
                  </a:solidFill>
                  <a:latin typeface="Open Sans"/>
                  <a:ea typeface="Open Sans"/>
                  <a:cs typeface="Open Sans"/>
                  <a:sym typeface="Open Sans"/>
                </a:rPr>
                <a:t>Decisions</a:t>
              </a: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4" name="Shape 384"/>
        <p:cNvGrpSpPr/>
        <p:nvPr/>
      </p:nvGrpSpPr>
      <p:grpSpPr>
        <a:xfrm>
          <a:off x="0" y="0"/>
          <a:ext cx="0" cy="0"/>
          <a:chOff x="0" y="0"/>
          <a:chExt cx="0" cy="0"/>
        </a:xfrm>
      </p:grpSpPr>
      <p:sp>
        <p:nvSpPr>
          <p:cNvPr id="385" name="Shape 385"/>
          <p:cNvSpPr txBox="1"/>
          <p:nvPr>
            <p:ph idx="1" type="body"/>
          </p:nvPr>
        </p:nvSpPr>
        <p:spPr>
          <a:xfrm>
            <a:off x="878150" y="1027950"/>
            <a:ext cx="7962600" cy="3416400"/>
          </a:xfrm>
          <a:prstGeom prst="rect">
            <a:avLst/>
          </a:prstGeom>
        </p:spPr>
        <p:txBody>
          <a:bodyPr anchorCtr="0" anchor="t" bIns="91425" lIns="91425" rIns="91425" tIns="91425">
            <a:noAutofit/>
          </a:bodyPr>
          <a:lstStyle/>
          <a:p>
            <a:pPr indent="-228600" lvl="0" marL="457200" marR="0" rtl="0" algn="l">
              <a:lnSpc>
                <a:spcPct val="100000"/>
              </a:lnSpc>
              <a:spcBef>
                <a:spcPts val="0"/>
              </a:spcBef>
              <a:spcAft>
                <a:spcPts val="0"/>
              </a:spcAft>
            </a:pPr>
            <a:r>
              <a:rPr lang="en" sz="2400"/>
              <a:t>Refer to these documents over the course of the weekend to help you internalize them further.</a:t>
            </a:r>
          </a:p>
          <a:p>
            <a:pPr lvl="0" marR="0" rtl="0" algn="l">
              <a:lnSpc>
                <a:spcPct val="100000"/>
              </a:lnSpc>
              <a:spcBef>
                <a:spcPts val="0"/>
              </a:spcBef>
              <a:spcAft>
                <a:spcPts val="0"/>
              </a:spcAft>
              <a:buNone/>
            </a:pPr>
            <a:r>
              <a:t/>
            </a:r>
            <a:endParaRPr sz="2400"/>
          </a:p>
          <a:p>
            <a:pPr indent="-381000" lvl="0" marL="457200" marR="0" rtl="0" algn="l">
              <a:lnSpc>
                <a:spcPct val="100000"/>
              </a:lnSpc>
              <a:spcBef>
                <a:spcPts val="0"/>
              </a:spcBef>
              <a:spcAft>
                <a:spcPts val="0"/>
              </a:spcAft>
              <a:buSzPct val="100000"/>
            </a:pPr>
            <a:r>
              <a:rPr lang="en" sz="2400"/>
              <a:t>Begin to formulate a Week 0 plan - what documents will be the most useful to you, based on how you like to get things done?</a:t>
            </a:r>
          </a:p>
        </p:txBody>
      </p:sp>
      <p:sp>
        <p:nvSpPr>
          <p:cNvPr id="386" name="Shape 386"/>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Next Steps</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0" name="Shape 390"/>
        <p:cNvGrpSpPr/>
        <p:nvPr/>
      </p:nvGrpSpPr>
      <p:grpSpPr>
        <a:xfrm>
          <a:off x="0" y="0"/>
          <a:ext cx="0" cy="0"/>
          <a:chOff x="0" y="0"/>
          <a:chExt cx="0" cy="0"/>
        </a:xfrm>
      </p:grpSpPr>
      <p:sp>
        <p:nvSpPr>
          <p:cNvPr id="391" name="Shape 391"/>
          <p:cNvSpPr/>
          <p:nvPr/>
        </p:nvSpPr>
        <p:spPr>
          <a:xfrm rot="205">
            <a:off x="-772425" y="-17949"/>
            <a:ext cx="10060200" cy="913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392" name="Shape 392"/>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393" name="Shape 393"/>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Training Progress</a:t>
            </a:r>
          </a:p>
        </p:txBody>
      </p:sp>
      <p:sp>
        <p:nvSpPr>
          <p:cNvPr id="394" name="Shape 394"/>
          <p:cNvSpPr txBox="1"/>
          <p:nvPr/>
        </p:nvSpPr>
        <p:spPr>
          <a:xfrm>
            <a:off x="736275" y="1040225"/>
            <a:ext cx="8520600" cy="3416400"/>
          </a:xfrm>
          <a:prstGeom prst="rect">
            <a:avLst/>
          </a:prstGeom>
          <a:noFill/>
          <a:ln>
            <a:noFill/>
          </a:ln>
        </p:spPr>
        <p:txBody>
          <a:bodyPr anchorCtr="0" anchor="t" bIns="91425" lIns="91425" rIns="91425" tIns="91425">
            <a:noAutofit/>
          </a:bodyPr>
          <a:lstStyle/>
          <a:p>
            <a:pPr lvl="0" marR="0" rtl="0" algn="l">
              <a:lnSpc>
                <a:spcPct val="100000"/>
              </a:lnSpc>
              <a:spcBef>
                <a:spcPts val="0"/>
              </a:spcBef>
              <a:spcAft>
                <a:spcPts val="0"/>
              </a:spcAft>
              <a:buNone/>
            </a:pPr>
            <a:r>
              <a:t/>
            </a:r>
            <a:endParaRPr sz="1600">
              <a:solidFill>
                <a:srgbClr val="01426A"/>
              </a:solidFill>
              <a:latin typeface="Open Sans"/>
              <a:ea typeface="Open Sans"/>
              <a:cs typeface="Open Sans"/>
              <a:sym typeface="Open Sans"/>
            </a:endParaRPr>
          </a:p>
        </p:txBody>
      </p:sp>
      <p:pic>
        <p:nvPicPr>
          <p:cNvPr id="395" name="Shape 395"/>
          <p:cNvPicPr preferRelativeResize="0"/>
          <p:nvPr/>
        </p:nvPicPr>
        <p:blipFill>
          <a:blip r:embed="rId3">
            <a:alphaModFix/>
          </a:blip>
          <a:stretch>
            <a:fillRect/>
          </a:stretch>
        </p:blipFill>
        <p:spPr>
          <a:xfrm>
            <a:off x="7781925" y="4456624"/>
            <a:ext cx="1238178" cy="572699"/>
          </a:xfrm>
          <a:prstGeom prst="rect">
            <a:avLst/>
          </a:prstGeom>
          <a:noFill/>
          <a:ln>
            <a:noFill/>
          </a:ln>
        </p:spPr>
      </p:pic>
      <p:graphicFrame>
        <p:nvGraphicFramePr>
          <p:cNvPr id="396" name="Shape 396"/>
          <p:cNvGraphicFramePr/>
          <p:nvPr/>
        </p:nvGraphicFramePr>
        <p:xfrm>
          <a:off x="1140300" y="1569325"/>
          <a:ext cx="3000000" cy="3000000"/>
        </p:xfrm>
        <a:graphic>
          <a:graphicData uri="http://schemas.openxmlformats.org/drawingml/2006/table">
            <a:tbl>
              <a:tblPr>
                <a:noFill/>
                <a:tableStyleId>{799AF74C-7F22-47DA-8CD9-C4CE956B7358}</a:tableStyleId>
              </a:tblPr>
              <a:tblGrid>
                <a:gridCol w="2413000"/>
                <a:gridCol w="2413000"/>
                <a:gridCol w="2413000"/>
              </a:tblGrid>
              <a:tr h="381000">
                <a:tc>
                  <a:txBody>
                    <a:bodyPr>
                      <a:noAutofit/>
                    </a:bodyPr>
                    <a:lstStyle/>
                    <a:p>
                      <a:pPr lvl="0" rtl="0" algn="ctr">
                        <a:spcBef>
                          <a:spcPts val="0"/>
                        </a:spcBef>
                        <a:buNone/>
                      </a:pPr>
                      <a:r>
                        <a:rPr lang="en">
                          <a:solidFill>
                            <a:srgbClr val="01426A"/>
                          </a:solidFill>
                          <a:latin typeface="Open Sans"/>
                          <a:ea typeface="Open Sans"/>
                          <a:cs typeface="Open Sans"/>
                          <a:sym typeface="Open Sans"/>
                        </a:rPr>
                        <a:t>Friday</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FDDD41"/>
                    </a:solidFill>
                  </a:tcPr>
                </a:tc>
                <a:tc>
                  <a:txBody>
                    <a:bodyPr>
                      <a:noAutofit/>
                    </a:bodyPr>
                    <a:lstStyle/>
                    <a:p>
                      <a:pPr lvl="0" rtl="0" algn="ctr">
                        <a:spcBef>
                          <a:spcPts val="0"/>
                        </a:spcBef>
                        <a:buNone/>
                      </a:pPr>
                      <a:r>
                        <a:rPr lang="en">
                          <a:solidFill>
                            <a:srgbClr val="01426A"/>
                          </a:solidFill>
                          <a:latin typeface="Open Sans"/>
                          <a:ea typeface="Open Sans"/>
                          <a:cs typeface="Open Sans"/>
                          <a:sym typeface="Open Sans"/>
                        </a:rPr>
                        <a:t>Saturday</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FDDD41"/>
                    </a:solidFill>
                  </a:tcPr>
                </a:tc>
                <a:tc>
                  <a:txBody>
                    <a:bodyPr>
                      <a:noAutofit/>
                    </a:bodyPr>
                    <a:lstStyle/>
                    <a:p>
                      <a:pPr lvl="0" rtl="0" algn="ctr">
                        <a:spcBef>
                          <a:spcPts val="0"/>
                        </a:spcBef>
                        <a:buNone/>
                      </a:pPr>
                      <a:r>
                        <a:rPr lang="en">
                          <a:solidFill>
                            <a:srgbClr val="01426A"/>
                          </a:solidFill>
                          <a:latin typeface="Open Sans"/>
                          <a:ea typeface="Open Sans"/>
                          <a:cs typeface="Open Sans"/>
                          <a:sym typeface="Open Sans"/>
                        </a:rPr>
                        <a:t>Sunday</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FDDD41"/>
                    </a:solidFill>
                  </a:tcPr>
                </a:tc>
              </a:tr>
              <a:tr h="381000">
                <a:tc>
                  <a:txBody>
                    <a:bodyPr>
                      <a:noAutofit/>
                    </a:bodyPr>
                    <a:lstStyle/>
                    <a:p>
                      <a:pPr lvl="0" rtl="0" algn="ctr">
                        <a:spcBef>
                          <a:spcPts val="0"/>
                        </a:spcBef>
                        <a:buNone/>
                      </a:pPr>
                      <a:r>
                        <a:rPr lang="en">
                          <a:solidFill>
                            <a:srgbClr val="01426A"/>
                          </a:solidFill>
                          <a:latin typeface="Open Sans"/>
                          <a:ea typeface="Open Sans"/>
                          <a:cs typeface="Open Sans"/>
                          <a:sym typeface="Open Sans"/>
                        </a:rPr>
                        <a:t>Classroom Mgmt</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6ECEB2"/>
                    </a:solidFill>
                  </a:tcPr>
                </a:tc>
                <a:tc>
                  <a:txBody>
                    <a:bodyPr>
                      <a:noAutofit/>
                    </a:bodyPr>
                    <a:lstStyle/>
                    <a:p>
                      <a:pPr lvl="0" rtl="0" algn="ctr">
                        <a:spcBef>
                          <a:spcPts val="0"/>
                        </a:spcBef>
                        <a:buNone/>
                      </a:pPr>
                      <a:r>
                        <a:rPr lang="en">
                          <a:solidFill>
                            <a:srgbClr val="01426A"/>
                          </a:solidFill>
                          <a:latin typeface="Open Sans"/>
                          <a:ea typeface="Open Sans"/>
                          <a:cs typeface="Open Sans"/>
                          <a:sym typeface="Open Sans"/>
                        </a:rPr>
                        <a:t>Django</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a:txBody>
                    <a:bodyPr>
                      <a:noAutofit/>
                    </a:bodyPr>
                    <a:lstStyle/>
                    <a:p>
                      <a:pPr lvl="0" rtl="0" algn="ctr">
                        <a:spcBef>
                          <a:spcPts val="0"/>
                        </a:spcBef>
                        <a:buNone/>
                      </a:pPr>
                      <a:r>
                        <a:rPr lang="en">
                          <a:solidFill>
                            <a:srgbClr val="01426A"/>
                          </a:solidFill>
                          <a:latin typeface="Open Sans"/>
                          <a:ea typeface="Open Sans"/>
                          <a:cs typeface="Open Sans"/>
                          <a:sym typeface="Open Sans"/>
                        </a:rPr>
                        <a:t>Final Projects</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r>
              <a:tr h="381000">
                <a:tc>
                  <a:txBody>
                    <a:bodyPr>
                      <a:noAutofit/>
                    </a:bodyPr>
                    <a:lstStyle/>
                    <a:p>
                      <a:pPr lvl="0" rtl="0" algn="ctr">
                        <a:spcBef>
                          <a:spcPts val="0"/>
                        </a:spcBef>
                        <a:buNone/>
                      </a:pPr>
                      <a:r>
                        <a:rPr lang="en">
                          <a:solidFill>
                            <a:srgbClr val="01426A"/>
                          </a:solidFill>
                          <a:latin typeface="Open Sans"/>
                          <a:ea typeface="Open Sans"/>
                          <a:cs typeface="Open Sans"/>
                          <a:sym typeface="Open Sans"/>
                        </a:rPr>
                        <a:t>How to Use Curriculum</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6ECEB2"/>
                    </a:solidFill>
                  </a:tcPr>
                </a:tc>
                <a:tc>
                  <a:txBody>
                    <a:bodyPr>
                      <a:noAutofit/>
                    </a:bodyPr>
                    <a:lstStyle/>
                    <a:p>
                      <a:pPr lvl="0" rtl="0" algn="ctr">
                        <a:spcBef>
                          <a:spcPts val="0"/>
                        </a:spcBef>
                        <a:buNone/>
                      </a:pPr>
                      <a:r>
                        <a:rPr lang="en">
                          <a:solidFill>
                            <a:srgbClr val="01426A"/>
                          </a:solidFill>
                          <a:latin typeface="Open Sans"/>
                          <a:ea typeface="Open Sans"/>
                          <a:cs typeface="Open Sans"/>
                          <a:sym typeface="Open Sans"/>
                        </a:rPr>
                        <a:t>OOP</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rowSpan="2">
                  <a:txBody>
                    <a:bodyPr>
                      <a:noAutofit/>
                    </a:bodyPr>
                    <a:lstStyle/>
                    <a:p>
                      <a:pPr lvl="0" rtl="0" algn="ctr">
                        <a:spcBef>
                          <a:spcPts val="0"/>
                        </a:spcBef>
                        <a:buNone/>
                      </a:pPr>
                      <a:r>
                        <a:rPr lang="en">
                          <a:solidFill>
                            <a:srgbClr val="01426A"/>
                          </a:solidFill>
                          <a:latin typeface="Open Sans"/>
                          <a:ea typeface="Open Sans"/>
                          <a:cs typeface="Open Sans"/>
                          <a:sym typeface="Open Sans"/>
                        </a:rPr>
                        <a:t>SIP Simulation</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r>
              <a:tr h="381000">
                <a:tc>
                  <a:txBody>
                    <a:bodyPr>
                      <a:noAutofit/>
                    </a:bodyPr>
                    <a:lstStyle/>
                    <a:p>
                      <a:pPr lvl="0" rtl="0" algn="ctr">
                        <a:spcBef>
                          <a:spcPts val="0"/>
                        </a:spcBef>
                        <a:buNone/>
                      </a:pPr>
                      <a:r>
                        <a:rPr lang="en">
                          <a:solidFill>
                            <a:srgbClr val="01426A"/>
                          </a:solidFill>
                          <a:latin typeface="Open Sans"/>
                          <a:ea typeface="Open Sans"/>
                          <a:cs typeface="Open Sans"/>
                          <a:sym typeface="Open Sans"/>
                        </a:rPr>
                        <a:t>Escalation Process</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rowSpan="3">
                  <a:txBody>
                    <a:bodyPr>
                      <a:noAutofit/>
                    </a:bodyPr>
                    <a:lstStyle/>
                    <a:p>
                      <a:pPr lvl="0" rtl="0" algn="ctr">
                        <a:spcBef>
                          <a:spcPts val="0"/>
                        </a:spcBef>
                        <a:buNone/>
                      </a:pPr>
                      <a:r>
                        <a:rPr lang="en">
                          <a:solidFill>
                            <a:srgbClr val="01426A"/>
                          </a:solidFill>
                          <a:latin typeface="Open Sans"/>
                          <a:ea typeface="Open Sans"/>
                          <a:cs typeface="Open Sans"/>
                          <a:sym typeface="Open Sans"/>
                        </a:rPr>
                        <a:t>Diversity and Inclusion</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vMerge="1"/>
              </a:tr>
              <a:tr h="381000">
                <a:tc>
                  <a:txBody>
                    <a:bodyPr>
                      <a:noAutofit/>
                    </a:bodyPr>
                    <a:lstStyle/>
                    <a:p>
                      <a:pPr lvl="0" rtl="0" algn="ctr">
                        <a:spcBef>
                          <a:spcPts val="0"/>
                        </a:spcBef>
                        <a:buNone/>
                      </a:pPr>
                      <a:r>
                        <a:rPr lang="en">
                          <a:solidFill>
                            <a:srgbClr val="01426A"/>
                          </a:solidFill>
                          <a:latin typeface="Open Sans"/>
                          <a:ea typeface="Open Sans"/>
                          <a:cs typeface="Open Sans"/>
                          <a:sym typeface="Open Sans"/>
                        </a:rPr>
                        <a:t>Python</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vMerge="1"/>
                <a:tc rowSpan="2">
                  <a:txBody>
                    <a:bodyPr>
                      <a:noAutofit/>
                    </a:bodyPr>
                    <a:lstStyle/>
                    <a:p>
                      <a:pPr lvl="0" rtl="0" algn="ctr">
                        <a:spcBef>
                          <a:spcPts val="0"/>
                        </a:spcBef>
                        <a:buNone/>
                      </a:pPr>
                      <a:r>
                        <a:rPr lang="en">
                          <a:solidFill>
                            <a:srgbClr val="01426A"/>
                          </a:solidFill>
                          <a:latin typeface="Open Sans"/>
                          <a:ea typeface="Open Sans"/>
                          <a:cs typeface="Open Sans"/>
                          <a:sym typeface="Open Sans"/>
                        </a:rPr>
                        <a:t>Training to Week 0</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r>
              <a:tr h="381000">
                <a:tc>
                  <a:txBody>
                    <a:bodyPr>
                      <a:noAutofit/>
                    </a:bodyPr>
                    <a:lstStyle/>
                    <a:p>
                      <a:pPr lvl="0" rtl="0" algn="ctr">
                        <a:spcBef>
                          <a:spcPts val="0"/>
                        </a:spcBef>
                        <a:buNone/>
                      </a:pPr>
                      <a:r>
                        <a:rPr lang="en">
                          <a:solidFill>
                            <a:srgbClr val="01426A"/>
                          </a:solidFill>
                          <a:latin typeface="Open Sans"/>
                          <a:ea typeface="Open Sans"/>
                          <a:cs typeface="Open Sans"/>
                          <a:sym typeface="Open Sans"/>
                        </a:rPr>
                        <a:t>Robotics</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vMerge="1"/>
                <a:tc vMerge="1"/>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p:nvPr/>
        </p:nvSpPr>
        <p:spPr>
          <a:xfrm rot="205">
            <a:off x="-772425" y="-17949"/>
            <a:ext cx="10060200" cy="913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37" name="Shape 137"/>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38" name="Shape 138"/>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Interaction Meter</a:t>
            </a:r>
          </a:p>
        </p:txBody>
      </p:sp>
      <p:sp>
        <p:nvSpPr>
          <p:cNvPr id="139" name="Shape 139"/>
          <p:cNvSpPr txBox="1"/>
          <p:nvPr/>
        </p:nvSpPr>
        <p:spPr>
          <a:xfrm>
            <a:off x="736275" y="1040225"/>
            <a:ext cx="8520600" cy="3416400"/>
          </a:xfrm>
          <a:prstGeom prst="rect">
            <a:avLst/>
          </a:prstGeom>
          <a:noFill/>
          <a:ln>
            <a:noFill/>
          </a:ln>
        </p:spPr>
        <p:txBody>
          <a:bodyPr anchorCtr="0" anchor="t" bIns="91425" lIns="91425" rIns="91425" tIns="91425">
            <a:noAutofit/>
          </a:bodyPr>
          <a:lstStyle/>
          <a:p>
            <a:pPr indent="-330200" lvl="0" marL="4572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Interaction mode: You’ll be observing, participating, and leading at different times during this session. If you are ever confused what your role or task is, ask a neighbor or raise your hand. </a:t>
            </a:r>
          </a:p>
        </p:txBody>
      </p:sp>
      <p:pic>
        <p:nvPicPr>
          <p:cNvPr id="140" name="Shape 140"/>
          <p:cNvPicPr preferRelativeResize="0"/>
          <p:nvPr/>
        </p:nvPicPr>
        <p:blipFill>
          <a:blip r:embed="rId3">
            <a:alphaModFix/>
          </a:blip>
          <a:stretch>
            <a:fillRect/>
          </a:stretch>
        </p:blipFill>
        <p:spPr>
          <a:xfrm>
            <a:off x="7781925" y="4456624"/>
            <a:ext cx="1238178" cy="572699"/>
          </a:xfrm>
          <a:prstGeom prst="rect">
            <a:avLst/>
          </a:prstGeom>
          <a:noFill/>
          <a:ln>
            <a:noFill/>
          </a:ln>
        </p:spPr>
      </p:pic>
      <p:graphicFrame>
        <p:nvGraphicFramePr>
          <p:cNvPr id="141" name="Shape 141"/>
          <p:cNvGraphicFramePr/>
          <p:nvPr/>
        </p:nvGraphicFramePr>
        <p:xfrm>
          <a:off x="1377075" y="2310950"/>
          <a:ext cx="3000000" cy="3000000"/>
        </p:xfrm>
        <a:graphic>
          <a:graphicData uri="http://schemas.openxmlformats.org/drawingml/2006/table">
            <a:tbl>
              <a:tblPr>
                <a:noFill/>
                <a:tableStyleId>{799AF74C-7F22-47DA-8CD9-C4CE956B7358}</a:tableStyleId>
              </a:tblPr>
              <a:tblGrid>
                <a:gridCol w="2413000"/>
                <a:gridCol w="2413000"/>
                <a:gridCol w="2413000"/>
              </a:tblGrid>
              <a:tr h="100000">
                <a:tc>
                  <a:txBody>
                    <a:bodyPr>
                      <a:noAutofit/>
                    </a:bodyPr>
                    <a:lstStyle/>
                    <a:p>
                      <a:pPr lvl="0" rtl="0" algn="ctr">
                        <a:spcBef>
                          <a:spcPts val="0"/>
                        </a:spcBef>
                        <a:buNone/>
                      </a:pPr>
                      <a:r>
                        <a:rPr b="1" lang="en">
                          <a:solidFill>
                            <a:srgbClr val="01426A"/>
                          </a:solidFill>
                          <a:latin typeface="Open Sans"/>
                          <a:ea typeface="Open Sans"/>
                          <a:cs typeface="Open Sans"/>
                          <a:sym typeface="Open Sans"/>
                        </a:rPr>
                        <a:t>I DO</a:t>
                      </a:r>
                    </a:p>
                  </a:txBody>
                  <a:tcPr marT="91425" marB="91425" marR="91425" marL="91425">
                    <a:lnL cap="flat" cmpd="sng" w="19050">
                      <a:solidFill>
                        <a:srgbClr val="01426A"/>
                      </a:solidFill>
                      <a:prstDash val="solid"/>
                      <a:round/>
                      <a:headEnd len="med" w="med" type="none"/>
                      <a:tailEnd len="med" w="med" type="none"/>
                    </a:lnL>
                    <a:lnR cap="flat" cmpd="sng" w="19050">
                      <a:solidFill>
                        <a:srgbClr val="01426A"/>
                      </a:solidFill>
                      <a:prstDash val="solid"/>
                      <a:round/>
                      <a:headEnd len="med" w="med" type="none"/>
                      <a:tailEnd len="med" w="med" type="none"/>
                    </a:lnR>
                    <a:lnT cap="flat" cmpd="sng" w="19050">
                      <a:solidFill>
                        <a:srgbClr val="01426A"/>
                      </a:solidFill>
                      <a:prstDash val="solid"/>
                      <a:round/>
                      <a:headEnd len="med" w="med" type="none"/>
                      <a:tailEnd len="med" w="med" type="none"/>
                    </a:lnT>
                    <a:lnB cap="flat" cmpd="sng" w="19050">
                      <a:solidFill>
                        <a:srgbClr val="01426A"/>
                      </a:solidFill>
                      <a:prstDash val="solid"/>
                      <a:round/>
                      <a:headEnd len="med" w="med" type="none"/>
                      <a:tailEnd len="med" w="med" type="none"/>
                    </a:lnB>
                    <a:solidFill>
                      <a:srgbClr val="FDDD41"/>
                    </a:solidFill>
                  </a:tcPr>
                </a:tc>
                <a:tc>
                  <a:txBody>
                    <a:bodyPr>
                      <a:noAutofit/>
                    </a:bodyPr>
                    <a:lstStyle/>
                    <a:p>
                      <a:pPr lvl="0" rtl="0" algn="ctr">
                        <a:spcBef>
                          <a:spcPts val="0"/>
                        </a:spcBef>
                        <a:buNone/>
                      </a:pPr>
                      <a:r>
                        <a:rPr b="1" lang="en">
                          <a:solidFill>
                            <a:srgbClr val="01426A"/>
                          </a:solidFill>
                          <a:latin typeface="Open Sans"/>
                          <a:ea typeface="Open Sans"/>
                          <a:cs typeface="Open Sans"/>
                          <a:sym typeface="Open Sans"/>
                        </a:rPr>
                        <a:t>WE DO</a:t>
                      </a:r>
                    </a:p>
                  </a:txBody>
                  <a:tcPr marT="91425" marB="91425" marR="91425" marL="91425">
                    <a:lnL cap="flat" cmpd="sng" w="19050">
                      <a:solidFill>
                        <a:srgbClr val="01426A"/>
                      </a:solidFill>
                      <a:prstDash val="solid"/>
                      <a:round/>
                      <a:headEnd len="med" w="med" type="none"/>
                      <a:tailEnd len="med" w="med" type="none"/>
                    </a:lnL>
                    <a:lnR cap="flat" cmpd="sng" w="19050">
                      <a:solidFill>
                        <a:srgbClr val="01426A"/>
                      </a:solidFill>
                      <a:prstDash val="solid"/>
                      <a:round/>
                      <a:headEnd len="med" w="med" type="none"/>
                      <a:tailEnd len="med" w="med" type="none"/>
                    </a:lnR>
                    <a:lnT cap="flat" cmpd="sng" w="19050">
                      <a:solidFill>
                        <a:srgbClr val="01426A"/>
                      </a:solidFill>
                      <a:prstDash val="solid"/>
                      <a:round/>
                      <a:headEnd len="med" w="med" type="none"/>
                      <a:tailEnd len="med" w="med" type="none"/>
                    </a:lnT>
                    <a:lnB cap="flat" cmpd="sng" w="19050">
                      <a:solidFill>
                        <a:srgbClr val="01426A"/>
                      </a:solidFill>
                      <a:prstDash val="solid"/>
                      <a:round/>
                      <a:headEnd len="med" w="med" type="none"/>
                      <a:tailEnd len="med" w="med" type="none"/>
                    </a:lnB>
                    <a:solidFill>
                      <a:srgbClr val="6ECEB2"/>
                    </a:solidFill>
                  </a:tcPr>
                </a:tc>
                <a:tc>
                  <a:txBody>
                    <a:bodyPr>
                      <a:noAutofit/>
                    </a:bodyPr>
                    <a:lstStyle/>
                    <a:p>
                      <a:pPr lvl="0" rtl="0" algn="ctr">
                        <a:spcBef>
                          <a:spcPts val="0"/>
                        </a:spcBef>
                        <a:buNone/>
                      </a:pPr>
                      <a:r>
                        <a:rPr b="1" lang="en">
                          <a:solidFill>
                            <a:srgbClr val="01426A"/>
                          </a:solidFill>
                          <a:latin typeface="Open Sans"/>
                          <a:ea typeface="Open Sans"/>
                          <a:cs typeface="Open Sans"/>
                          <a:sym typeface="Open Sans"/>
                        </a:rPr>
                        <a:t>YOU DO</a:t>
                      </a:r>
                    </a:p>
                  </a:txBody>
                  <a:tcPr marT="91425" marB="91425" marR="91425" marL="91425">
                    <a:lnL cap="flat" cmpd="sng" w="19050">
                      <a:solidFill>
                        <a:srgbClr val="01426A"/>
                      </a:solidFill>
                      <a:prstDash val="solid"/>
                      <a:round/>
                      <a:headEnd len="med" w="med" type="none"/>
                      <a:tailEnd len="med" w="med" type="none"/>
                    </a:lnL>
                    <a:lnR cap="flat" cmpd="sng" w="19050">
                      <a:solidFill>
                        <a:srgbClr val="01426A"/>
                      </a:solidFill>
                      <a:prstDash val="solid"/>
                      <a:round/>
                      <a:headEnd len="med" w="med" type="none"/>
                      <a:tailEnd len="med" w="med" type="none"/>
                    </a:lnR>
                    <a:lnT cap="flat" cmpd="sng" w="19050">
                      <a:solidFill>
                        <a:srgbClr val="01426A"/>
                      </a:solidFill>
                      <a:prstDash val="solid"/>
                      <a:round/>
                      <a:headEnd len="med" w="med" type="none"/>
                      <a:tailEnd len="med" w="med" type="none"/>
                    </a:lnT>
                    <a:lnB cap="flat" cmpd="sng" w="19050">
                      <a:solidFill>
                        <a:srgbClr val="01426A"/>
                      </a:solidFill>
                      <a:prstDash val="solid"/>
                      <a:round/>
                      <a:headEnd len="med" w="med" type="none"/>
                      <a:tailEnd len="med" w="med" type="none"/>
                    </a:lnB>
                    <a:solidFill>
                      <a:srgbClr val="F4364C"/>
                    </a:solidFill>
                  </a:tcPr>
                </a:tc>
              </a:tr>
            </a:tbl>
          </a:graphicData>
        </a:graphic>
      </p:graphicFrame>
      <p:sp>
        <p:nvSpPr>
          <p:cNvPr id="142" name="Shape 142"/>
          <p:cNvSpPr/>
          <p:nvPr/>
        </p:nvSpPr>
        <p:spPr>
          <a:xfrm>
            <a:off x="4875525" y="2806650"/>
            <a:ext cx="242100" cy="209400"/>
          </a:xfrm>
          <a:prstGeom prst="triangle">
            <a:avLst>
              <a:gd fmla="val 50000" name="adj"/>
            </a:avLst>
          </a:prstGeom>
          <a:solidFill>
            <a:srgbClr val="01426A"/>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p:nvPr/>
        </p:nvSpPr>
        <p:spPr>
          <a:xfrm rot="205">
            <a:off x="-772425" y="-17949"/>
            <a:ext cx="10060200" cy="913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48" name="Shape 148"/>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49" name="Shape 149"/>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Teaching Move[s]</a:t>
            </a:r>
          </a:p>
        </p:txBody>
      </p:sp>
      <p:sp>
        <p:nvSpPr>
          <p:cNvPr id="150" name="Shape 150"/>
          <p:cNvSpPr txBox="1"/>
          <p:nvPr/>
        </p:nvSpPr>
        <p:spPr>
          <a:xfrm>
            <a:off x="736275" y="1040225"/>
            <a:ext cx="5207700" cy="3416400"/>
          </a:xfrm>
          <a:prstGeom prst="rect">
            <a:avLst/>
          </a:prstGeom>
          <a:noFill/>
          <a:ln>
            <a:noFill/>
          </a:ln>
        </p:spPr>
        <p:txBody>
          <a:bodyPr anchorCtr="0" anchor="t" bIns="91425" lIns="91425" rIns="91425" tIns="91425">
            <a:noAutofit/>
          </a:bodyPr>
          <a:lstStyle/>
          <a:p>
            <a:pPr indent="-381000" lvl="0" marL="457200" rtl="0">
              <a:spcBef>
                <a:spcPts val="0"/>
              </a:spcBef>
              <a:buClr>
                <a:srgbClr val="01426A"/>
              </a:buClr>
              <a:buSzPct val="100000"/>
              <a:buFont typeface="Open Sans"/>
              <a:buChar char="■"/>
            </a:pPr>
            <a:r>
              <a:rPr b="1" lang="en" sz="2400">
                <a:solidFill>
                  <a:srgbClr val="01426A"/>
                </a:solidFill>
                <a:latin typeface="Open Sans"/>
                <a:ea typeface="Open Sans"/>
                <a:cs typeface="Open Sans"/>
                <a:sym typeface="Open Sans"/>
              </a:rPr>
              <a:t>Questioning</a:t>
            </a:r>
          </a:p>
          <a:p>
            <a:pPr indent="-381000" lvl="1" marL="9144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Using questions to check for understanding. Generally these are pre-planned and range in level of prompting necessary.</a:t>
            </a:r>
          </a:p>
          <a:p>
            <a:pPr indent="-381000" lvl="0" marL="457200" rtl="0">
              <a:spcBef>
                <a:spcPts val="0"/>
              </a:spcBef>
              <a:buClr>
                <a:srgbClr val="01426A"/>
              </a:buClr>
              <a:buSzPct val="100000"/>
              <a:buFont typeface="Open Sans"/>
              <a:buChar char="■"/>
            </a:pPr>
            <a:r>
              <a:rPr b="1" lang="en" sz="2400">
                <a:solidFill>
                  <a:srgbClr val="01426A"/>
                </a:solidFill>
                <a:latin typeface="Open Sans"/>
                <a:ea typeface="Open Sans"/>
                <a:cs typeface="Open Sans"/>
                <a:sym typeface="Open Sans"/>
              </a:rPr>
              <a:t>Differentiation</a:t>
            </a:r>
          </a:p>
          <a:p>
            <a:pPr indent="-381000" lvl="1" marL="9144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Adapting a lesson or activity to meet the specific needs of your students</a:t>
            </a:r>
          </a:p>
        </p:txBody>
      </p:sp>
      <p:pic>
        <p:nvPicPr>
          <p:cNvPr id="151" name="Shape 151"/>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152" name="Shape 152"/>
          <p:cNvSpPr txBox="1"/>
          <p:nvPr/>
        </p:nvSpPr>
        <p:spPr>
          <a:xfrm>
            <a:off x="6308075" y="2657650"/>
            <a:ext cx="2178900" cy="691800"/>
          </a:xfrm>
          <a:prstGeom prst="rect">
            <a:avLst/>
          </a:prstGeom>
          <a:noFill/>
          <a:ln>
            <a:noFill/>
          </a:ln>
        </p:spPr>
        <p:txBody>
          <a:bodyPr anchorCtr="0" anchor="ctr" bIns="91425" lIns="91425" rIns="91425" tIns="91425">
            <a:noAutofit/>
          </a:bodyPr>
          <a:lstStyle/>
          <a:p>
            <a:pPr lvl="0" rtl="0">
              <a:spcBef>
                <a:spcPts val="0"/>
              </a:spcBef>
              <a:buNone/>
            </a:pPr>
            <a:r>
              <a:rPr b="1" lang="en">
                <a:solidFill>
                  <a:srgbClr val="01426A"/>
                </a:solidFill>
                <a:latin typeface="Open Sans"/>
                <a:ea typeface="Open Sans"/>
                <a:cs typeface="Open Sans"/>
                <a:sym typeface="Open Sans"/>
              </a:rPr>
              <a:t>Remember: when we use it, you’ll see this icon on the slide!</a:t>
            </a:r>
          </a:p>
        </p:txBody>
      </p:sp>
      <p:grpSp>
        <p:nvGrpSpPr>
          <p:cNvPr id="153" name="Shape 153"/>
          <p:cNvGrpSpPr/>
          <p:nvPr/>
        </p:nvGrpSpPr>
        <p:grpSpPr>
          <a:xfrm>
            <a:off x="6377675" y="1690450"/>
            <a:ext cx="2178900" cy="879900"/>
            <a:chOff x="6308075" y="1565175"/>
            <a:chExt cx="2178900" cy="879900"/>
          </a:xfrm>
        </p:grpSpPr>
        <p:sp>
          <p:nvSpPr>
            <p:cNvPr id="154" name="Shape 154"/>
            <p:cNvSpPr/>
            <p:nvPr/>
          </p:nvSpPr>
          <p:spPr>
            <a:xfrm>
              <a:off x="6308075" y="1565175"/>
              <a:ext cx="2039400" cy="879900"/>
            </a:xfrm>
            <a:prstGeom prst="foldedCorner">
              <a:avLst>
                <a:gd fmla="val 16667" name="adj"/>
              </a:avLst>
            </a:prstGeom>
            <a:solidFill>
              <a:schemeClr val="lt2"/>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5" name="Shape 155"/>
            <p:cNvSpPr txBox="1"/>
            <p:nvPr/>
          </p:nvSpPr>
          <p:spPr>
            <a:xfrm>
              <a:off x="6308075" y="1659225"/>
              <a:ext cx="2178900" cy="691800"/>
            </a:xfrm>
            <a:prstGeom prst="rect">
              <a:avLst/>
            </a:prstGeom>
            <a:noFill/>
            <a:ln>
              <a:noFill/>
            </a:ln>
          </p:spPr>
          <p:txBody>
            <a:bodyPr anchorCtr="0" anchor="ctr" bIns="91425" lIns="91425" rIns="91425" tIns="91425">
              <a:noAutofit/>
            </a:bodyPr>
            <a:lstStyle/>
            <a:p>
              <a:pPr lvl="0" rtl="0">
                <a:spcBef>
                  <a:spcPts val="0"/>
                </a:spcBef>
                <a:buNone/>
              </a:pPr>
              <a:r>
                <a:rPr b="1" lang="en" sz="1800">
                  <a:solidFill>
                    <a:srgbClr val="01426A"/>
                  </a:solidFill>
                  <a:latin typeface="Open Sans"/>
                  <a:ea typeface="Open Sans"/>
                  <a:cs typeface="Open Sans"/>
                  <a:sym typeface="Open Sans"/>
                </a:rPr>
                <a:t>TEACHING </a:t>
              </a:r>
            </a:p>
            <a:p>
              <a:pPr lvl="0" rtl="0">
                <a:spcBef>
                  <a:spcPts val="0"/>
                </a:spcBef>
                <a:buNone/>
              </a:pPr>
              <a:r>
                <a:rPr b="1" lang="en" sz="1800">
                  <a:solidFill>
                    <a:srgbClr val="01426A"/>
                  </a:solidFill>
                  <a:latin typeface="Open Sans"/>
                  <a:ea typeface="Open Sans"/>
                  <a:cs typeface="Open Sans"/>
                  <a:sym typeface="Open Sans"/>
                </a:rPr>
                <a:t>MOVE</a:t>
              </a: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idx="1" type="body"/>
          </p:nvPr>
        </p:nvSpPr>
        <p:spPr>
          <a:xfrm>
            <a:off x="878150" y="1027950"/>
            <a:ext cx="7962600" cy="3416400"/>
          </a:xfrm>
          <a:prstGeom prst="rect">
            <a:avLst/>
          </a:prstGeom>
        </p:spPr>
        <p:txBody>
          <a:bodyPr anchorCtr="0" anchor="t" bIns="91425" lIns="91425" rIns="91425" tIns="91425">
            <a:noAutofit/>
          </a:bodyPr>
          <a:lstStyle/>
          <a:p>
            <a:pPr indent="-228600" lvl="0" marL="457200" rtl="0">
              <a:spcBef>
                <a:spcPts val="0"/>
              </a:spcBef>
            </a:pPr>
            <a:r>
              <a:rPr lang="en"/>
              <a:t>Icebreaker - 5 min</a:t>
            </a:r>
          </a:p>
          <a:p>
            <a:pPr indent="-228600" lvl="0" marL="457200" rtl="0">
              <a:spcBef>
                <a:spcPts val="0"/>
              </a:spcBef>
            </a:pPr>
            <a:r>
              <a:rPr lang="en"/>
              <a:t>Goals and Agenda - 5 min</a:t>
            </a:r>
          </a:p>
          <a:p>
            <a:pPr indent="-228600" lvl="0" marL="457200" rtl="0">
              <a:spcBef>
                <a:spcPts val="0"/>
              </a:spcBef>
            </a:pPr>
            <a:r>
              <a:rPr lang="en"/>
              <a:t>Learner Profile and Essential Understandings - 15 min</a:t>
            </a:r>
          </a:p>
          <a:p>
            <a:pPr indent="-228600" lvl="0" marL="457200" rtl="0">
              <a:spcBef>
                <a:spcPts val="0"/>
              </a:spcBef>
            </a:pPr>
            <a:r>
              <a:rPr lang="en"/>
              <a:t>Unit Plans - 15 min</a:t>
            </a:r>
          </a:p>
          <a:p>
            <a:pPr indent="-228600" lvl="0" marL="457200" rtl="0">
              <a:spcBef>
                <a:spcPts val="0"/>
              </a:spcBef>
            </a:pPr>
            <a:r>
              <a:rPr lang="en"/>
              <a:t>Lesson Plans - 15 min</a:t>
            </a:r>
          </a:p>
          <a:p>
            <a:pPr indent="-228600" lvl="0" marL="457200" rtl="0">
              <a:spcBef>
                <a:spcPts val="0"/>
              </a:spcBef>
            </a:pPr>
            <a:r>
              <a:rPr lang="en"/>
              <a:t>How to Be a Superuser - 5 min</a:t>
            </a:r>
          </a:p>
          <a:p>
            <a:pPr indent="-228600" lvl="0" marL="457200">
              <a:spcBef>
                <a:spcPts val="0"/>
              </a:spcBef>
            </a:pPr>
            <a:r>
              <a:rPr lang="en"/>
              <a:t>Closing - 1 min</a:t>
            </a:r>
          </a:p>
        </p:txBody>
      </p:sp>
      <p:sp>
        <p:nvSpPr>
          <p:cNvPr id="161" name="Shape 161"/>
          <p:cNvSpPr txBox="1"/>
          <p:nvPr>
            <p:ph type="title"/>
          </p:nvPr>
        </p:nvSpPr>
        <p:spPr>
          <a:xfrm>
            <a:off x="869700" y="216425"/>
            <a:ext cx="7962600" cy="572700"/>
          </a:xfrm>
          <a:prstGeom prst="rect">
            <a:avLst/>
          </a:prstGeom>
        </p:spPr>
        <p:txBody>
          <a:bodyPr anchorCtr="0" anchor="t" bIns="91425" lIns="91425" rIns="91425" tIns="91425">
            <a:noAutofit/>
          </a:bodyPr>
          <a:lstStyle/>
          <a:p>
            <a:pPr lvl="0">
              <a:spcBef>
                <a:spcPts val="0"/>
              </a:spcBef>
              <a:buNone/>
            </a:pPr>
            <a:r>
              <a:rPr lang="en"/>
              <a:t>SESSION AGENDA</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p:nvPr/>
        </p:nvSpPr>
        <p:spPr>
          <a:xfrm rot="205">
            <a:off x="-772425" y="-17949"/>
            <a:ext cx="10060200" cy="913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67" name="Shape 167"/>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68" name="Shape 168"/>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Decision Making Framework</a:t>
            </a:r>
          </a:p>
        </p:txBody>
      </p:sp>
      <p:sp>
        <p:nvSpPr>
          <p:cNvPr id="169" name="Shape 169"/>
          <p:cNvSpPr txBox="1"/>
          <p:nvPr/>
        </p:nvSpPr>
        <p:spPr>
          <a:xfrm>
            <a:off x="736275" y="1040225"/>
            <a:ext cx="8520600" cy="3416400"/>
          </a:xfrm>
          <a:prstGeom prst="rect">
            <a:avLst/>
          </a:prstGeom>
          <a:noFill/>
          <a:ln>
            <a:noFill/>
          </a:ln>
        </p:spPr>
        <p:txBody>
          <a:bodyPr anchorCtr="0" anchor="t" bIns="91425" lIns="91425" rIns="91425" tIns="91425">
            <a:noAutofit/>
          </a:bodyPr>
          <a:lstStyle/>
          <a:p>
            <a:pPr indent="-419100" lvl="0" marL="457200" rtl="0">
              <a:spcBef>
                <a:spcPts val="0"/>
              </a:spcBef>
              <a:buClr>
                <a:srgbClr val="01426A"/>
              </a:buClr>
              <a:buSzPct val="100000"/>
              <a:buFont typeface="Open Sans"/>
              <a:buChar char="■"/>
            </a:pPr>
            <a:r>
              <a:rPr lang="en" sz="3000">
                <a:solidFill>
                  <a:srgbClr val="01426A"/>
                </a:solidFill>
                <a:latin typeface="Open Sans"/>
                <a:ea typeface="Open Sans"/>
                <a:cs typeface="Open Sans"/>
                <a:sym typeface="Open Sans"/>
              </a:rPr>
              <a:t>Advocate for all students</a:t>
            </a:r>
          </a:p>
          <a:p>
            <a:pPr indent="-419100" lvl="0" marL="457200" rtl="0">
              <a:spcBef>
                <a:spcPts val="0"/>
              </a:spcBef>
              <a:buClr>
                <a:srgbClr val="01426A"/>
              </a:buClr>
              <a:buSzPct val="100000"/>
              <a:buFont typeface="Open Sans"/>
              <a:buChar char="■"/>
            </a:pPr>
            <a:r>
              <a:rPr lang="en" sz="3000">
                <a:solidFill>
                  <a:srgbClr val="01426A"/>
                </a:solidFill>
                <a:latin typeface="Open Sans"/>
                <a:ea typeface="Open Sans"/>
                <a:cs typeface="Open Sans"/>
                <a:sym typeface="Open Sans"/>
              </a:rPr>
              <a:t>Make your thinking visible</a:t>
            </a:r>
          </a:p>
          <a:p>
            <a:pPr indent="-419100" lvl="0" marL="457200" rtl="0">
              <a:spcBef>
                <a:spcPts val="0"/>
              </a:spcBef>
              <a:buClr>
                <a:srgbClr val="01426A"/>
              </a:buClr>
              <a:buSzPct val="100000"/>
              <a:buFont typeface="Open Sans"/>
              <a:buChar char="■"/>
            </a:pPr>
            <a:r>
              <a:rPr lang="en" sz="3000">
                <a:solidFill>
                  <a:srgbClr val="01426A"/>
                </a:solidFill>
                <a:latin typeface="Open Sans"/>
                <a:ea typeface="Open Sans"/>
                <a:cs typeface="Open Sans"/>
                <a:sym typeface="Open Sans"/>
              </a:rPr>
              <a:t>Build more than code</a:t>
            </a:r>
          </a:p>
        </p:txBody>
      </p:sp>
      <p:pic>
        <p:nvPicPr>
          <p:cNvPr id="170" name="Shape 170"/>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ph idx="1" type="body"/>
          </p:nvPr>
        </p:nvSpPr>
        <p:spPr>
          <a:xfrm>
            <a:off x="878150" y="1027950"/>
            <a:ext cx="7962600" cy="3416400"/>
          </a:xfrm>
          <a:prstGeom prst="rect">
            <a:avLst/>
          </a:prstGeom>
        </p:spPr>
        <p:txBody>
          <a:bodyPr anchorCtr="0" anchor="t" bIns="91425" lIns="91425" rIns="91425" tIns="91425">
            <a:noAutofit/>
          </a:bodyPr>
          <a:lstStyle/>
          <a:p>
            <a:pPr indent="-419100" lvl="0" marL="457200" rtl="0">
              <a:spcBef>
                <a:spcPts val="0"/>
              </a:spcBef>
              <a:buSzPct val="100000"/>
            </a:pPr>
            <a:r>
              <a:rPr b="1" lang="en" sz="3000"/>
              <a:t>Essential Questions -  </a:t>
            </a:r>
            <a:r>
              <a:rPr lang="en" sz="3000"/>
              <a:t>On your table</a:t>
            </a:r>
          </a:p>
          <a:p>
            <a:pPr indent="-419100" lvl="0" marL="457200" rtl="0">
              <a:spcBef>
                <a:spcPts val="0"/>
              </a:spcBef>
              <a:buSzPct val="100000"/>
            </a:pPr>
            <a:r>
              <a:rPr b="1" lang="en" sz="3000"/>
              <a:t>Learner Profile - </a:t>
            </a:r>
            <a:r>
              <a:rPr lang="en" sz="3000"/>
              <a:t>On your table</a:t>
            </a:r>
          </a:p>
          <a:p>
            <a:pPr indent="-419100" lvl="0" marL="457200" rtl="0">
              <a:spcBef>
                <a:spcPts val="0"/>
              </a:spcBef>
              <a:buSzPct val="100000"/>
            </a:pPr>
            <a:r>
              <a:rPr b="1" lang="en" sz="3000"/>
              <a:t>Unit Plan - </a:t>
            </a:r>
            <a:r>
              <a:rPr lang="en" sz="3000"/>
              <a:t>In your e-mail </a:t>
            </a:r>
          </a:p>
          <a:p>
            <a:pPr indent="-419100" lvl="0" marL="457200">
              <a:spcBef>
                <a:spcPts val="0"/>
              </a:spcBef>
              <a:buSzPct val="100000"/>
            </a:pPr>
            <a:r>
              <a:rPr b="1" lang="en" sz="3000"/>
              <a:t>Lesson Plan - </a:t>
            </a:r>
            <a:r>
              <a:rPr lang="en" sz="3000"/>
              <a:t>In your e-mail</a:t>
            </a:r>
          </a:p>
        </p:txBody>
      </p:sp>
      <p:sp>
        <p:nvSpPr>
          <p:cNvPr id="176" name="Shape 176"/>
          <p:cNvSpPr txBox="1"/>
          <p:nvPr>
            <p:ph type="title"/>
          </p:nvPr>
        </p:nvSpPr>
        <p:spPr>
          <a:xfrm>
            <a:off x="869700" y="216425"/>
            <a:ext cx="7962600" cy="572700"/>
          </a:xfrm>
          <a:prstGeom prst="rect">
            <a:avLst/>
          </a:prstGeom>
        </p:spPr>
        <p:txBody>
          <a:bodyPr anchorCtr="0" anchor="t" bIns="91425" lIns="91425" rIns="91425" tIns="91425">
            <a:noAutofit/>
          </a:bodyPr>
          <a:lstStyle/>
          <a:p>
            <a:pPr lvl="0">
              <a:spcBef>
                <a:spcPts val="0"/>
              </a:spcBef>
              <a:buNone/>
            </a:pPr>
            <a:r>
              <a:rPr lang="en"/>
              <a:t>Documents for this Session</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idx="1" type="body"/>
          </p:nvPr>
        </p:nvSpPr>
        <p:spPr>
          <a:xfrm>
            <a:off x="878150" y="1027950"/>
            <a:ext cx="7962600" cy="3416400"/>
          </a:xfrm>
          <a:prstGeom prst="rect">
            <a:avLst/>
          </a:prstGeom>
        </p:spPr>
        <p:txBody>
          <a:bodyPr anchorCtr="0" anchor="t" bIns="91425" lIns="91425" rIns="91425" tIns="91425">
            <a:noAutofit/>
          </a:bodyPr>
          <a:lstStyle/>
          <a:p>
            <a:pPr lvl="0" rtl="0">
              <a:lnSpc>
                <a:spcPct val="100000"/>
              </a:lnSpc>
              <a:spcBef>
                <a:spcPts val="0"/>
              </a:spcBef>
              <a:buClr>
                <a:schemeClr val="dk1"/>
              </a:buClr>
              <a:buSzPct val="91666"/>
              <a:buFont typeface="Arial"/>
              <a:buNone/>
            </a:pPr>
            <a:r>
              <a:t/>
            </a:r>
            <a:endParaRPr sz="1200">
              <a:solidFill>
                <a:srgbClr val="01426A"/>
              </a:solidFill>
            </a:endParaRPr>
          </a:p>
          <a:p>
            <a:pPr indent="-368300" lvl="0" marL="457200" marR="0" rtl="0" algn="l">
              <a:lnSpc>
                <a:spcPct val="100000"/>
              </a:lnSpc>
              <a:spcBef>
                <a:spcPts val="0"/>
              </a:spcBef>
              <a:spcAft>
                <a:spcPts val="0"/>
              </a:spcAft>
              <a:buClr>
                <a:srgbClr val="01426A"/>
              </a:buClr>
              <a:buSzPct val="100000"/>
              <a:buFont typeface="Open Sans"/>
              <a:buAutoNum type="arabicPeriod"/>
            </a:pPr>
            <a:r>
              <a:rPr b="1" lang="en"/>
              <a:t>Teaching is hard</a:t>
            </a:r>
            <a:r>
              <a:rPr lang="en"/>
              <a:t>.</a:t>
            </a:r>
          </a:p>
          <a:p>
            <a:pPr indent="-368300" lvl="1" marL="914400" marR="0" rtl="0" algn="l">
              <a:lnSpc>
                <a:spcPct val="100000"/>
              </a:lnSpc>
              <a:spcBef>
                <a:spcPts val="0"/>
              </a:spcBef>
              <a:spcAft>
                <a:spcPts val="0"/>
              </a:spcAft>
              <a:buClr>
                <a:srgbClr val="01426A"/>
              </a:buClr>
              <a:buSzPct val="100000"/>
              <a:buFont typeface="Open Sans"/>
              <a:buChar char="○"/>
            </a:pPr>
            <a:r>
              <a:rPr lang="en"/>
              <a:t>We should try to make it easier!</a:t>
            </a:r>
          </a:p>
          <a:p>
            <a:pPr lvl="0" marR="0" rtl="0" algn="l">
              <a:lnSpc>
                <a:spcPct val="100000"/>
              </a:lnSpc>
              <a:spcBef>
                <a:spcPts val="0"/>
              </a:spcBef>
              <a:spcAft>
                <a:spcPts val="0"/>
              </a:spcAft>
              <a:buNone/>
            </a:pPr>
            <a:r>
              <a:t/>
            </a:r>
            <a:endParaRPr/>
          </a:p>
          <a:p>
            <a:pPr indent="-368300" lvl="0" marL="457200" rtl="0">
              <a:lnSpc>
                <a:spcPct val="100000"/>
              </a:lnSpc>
              <a:spcBef>
                <a:spcPts val="0"/>
              </a:spcBef>
              <a:buClr>
                <a:srgbClr val="01426A"/>
              </a:buClr>
              <a:buSzPct val="100000"/>
              <a:buFont typeface="Open Sans"/>
              <a:buAutoNum type="arabicPeriod"/>
            </a:pPr>
            <a:r>
              <a:rPr b="1" lang="en"/>
              <a:t>Teachers make thousands of decisions every hour.</a:t>
            </a:r>
          </a:p>
          <a:p>
            <a:pPr indent="-368300" lvl="1" marL="914400" rtl="0">
              <a:lnSpc>
                <a:spcPct val="100000"/>
              </a:lnSpc>
              <a:spcBef>
                <a:spcPts val="0"/>
              </a:spcBef>
              <a:buClr>
                <a:srgbClr val="01426A"/>
              </a:buClr>
              <a:buSzPct val="100000"/>
              <a:buFont typeface="Open Sans"/>
              <a:buChar char="○"/>
            </a:pPr>
            <a:r>
              <a:rPr lang="en"/>
              <a:t>We need to empower you to be able to efficiently make informed choices.</a:t>
            </a:r>
          </a:p>
          <a:p>
            <a:pPr indent="0" lvl="0" marL="457200" rtl="0">
              <a:lnSpc>
                <a:spcPct val="100000"/>
              </a:lnSpc>
              <a:spcBef>
                <a:spcPts val="0"/>
              </a:spcBef>
              <a:buNone/>
            </a:pPr>
            <a:r>
              <a:t/>
            </a:r>
            <a:endParaRPr/>
          </a:p>
          <a:p>
            <a:pPr indent="-368300" lvl="0" marL="457200" rtl="0">
              <a:lnSpc>
                <a:spcPct val="100000"/>
              </a:lnSpc>
              <a:spcBef>
                <a:spcPts val="0"/>
              </a:spcBef>
              <a:buClr>
                <a:srgbClr val="01426A"/>
              </a:buClr>
              <a:buSzPct val="100000"/>
              <a:buFont typeface="Open Sans"/>
              <a:buAutoNum type="arabicPeriod"/>
            </a:pPr>
            <a:r>
              <a:rPr b="1" lang="en"/>
              <a:t>Teaching is a privilege</a:t>
            </a:r>
            <a:r>
              <a:rPr lang="en"/>
              <a:t>. </a:t>
            </a:r>
          </a:p>
          <a:p>
            <a:pPr indent="-368300" lvl="1" marL="914400" rtl="0">
              <a:lnSpc>
                <a:spcPct val="100000"/>
              </a:lnSpc>
              <a:spcBef>
                <a:spcPts val="0"/>
              </a:spcBef>
              <a:buClr>
                <a:srgbClr val="01426A"/>
              </a:buClr>
              <a:buSzPct val="100000"/>
              <a:buFont typeface="Open Sans"/>
              <a:buChar char="○"/>
            </a:pPr>
            <a:r>
              <a:rPr lang="en"/>
              <a:t>We are all dedicated to making the experience of these young people as great as possible.</a:t>
            </a:r>
          </a:p>
        </p:txBody>
      </p:sp>
      <p:sp>
        <p:nvSpPr>
          <p:cNvPr id="182" name="Shape 182"/>
          <p:cNvSpPr txBox="1"/>
          <p:nvPr>
            <p:ph type="title"/>
          </p:nvPr>
        </p:nvSpPr>
        <p:spPr>
          <a:xfrm>
            <a:off x="869700" y="216425"/>
            <a:ext cx="7962600" cy="572700"/>
          </a:xfrm>
          <a:prstGeom prst="rect">
            <a:avLst/>
          </a:prstGeom>
        </p:spPr>
        <p:txBody>
          <a:bodyPr anchorCtr="0" anchor="t" bIns="91425" lIns="91425" rIns="91425" tIns="91425">
            <a:noAutofit/>
          </a:bodyPr>
          <a:lstStyle/>
          <a:p>
            <a:pPr lvl="0">
              <a:spcBef>
                <a:spcPts val="0"/>
              </a:spcBef>
              <a:buNone/>
            </a:pPr>
            <a:r>
              <a:rPr lang="en"/>
              <a:t>3 GUIDING PRINCIPLES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0" st="0"/>
                                            </p:txEl>
                                          </p:spTgt>
                                        </p:tgtEl>
                                        <p:attrNameLst>
                                          <p:attrName>style.visibility</p:attrName>
                                        </p:attrNameLst>
                                      </p:cBhvr>
                                      <p:to>
                                        <p:strVal val="visible"/>
                                      </p:to>
                                    </p:set>
                                    <p:animEffect filter="fade" transition="in">
                                      <p:cBhvr>
                                        <p:cTn dur="1000"/>
                                        <p:tgtEl>
                                          <p:spTgt spid="1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1" st="1"/>
                                            </p:txEl>
                                          </p:spTgt>
                                        </p:tgtEl>
                                        <p:attrNameLst>
                                          <p:attrName>style.visibility</p:attrName>
                                        </p:attrNameLst>
                                      </p:cBhvr>
                                      <p:to>
                                        <p:strVal val="visible"/>
                                      </p:to>
                                    </p:set>
                                    <p:animEffect filter="fade" transition="in">
                                      <p:cBhvr>
                                        <p:cTn dur="1000"/>
                                        <p:tgtEl>
                                          <p:spTgt spid="1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2" st="2"/>
                                            </p:txEl>
                                          </p:spTgt>
                                        </p:tgtEl>
                                        <p:attrNameLst>
                                          <p:attrName>style.visibility</p:attrName>
                                        </p:attrNameLst>
                                      </p:cBhvr>
                                      <p:to>
                                        <p:strVal val="visible"/>
                                      </p:to>
                                    </p:set>
                                    <p:animEffect filter="fade" transition="in">
                                      <p:cBhvr>
                                        <p:cTn dur="1000"/>
                                        <p:tgtEl>
                                          <p:spTgt spid="1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3" st="3"/>
                                            </p:txEl>
                                          </p:spTgt>
                                        </p:tgtEl>
                                        <p:attrNameLst>
                                          <p:attrName>style.visibility</p:attrName>
                                        </p:attrNameLst>
                                      </p:cBhvr>
                                      <p:to>
                                        <p:strVal val="visible"/>
                                      </p:to>
                                    </p:set>
                                    <p:animEffect filter="fade" transition="in">
                                      <p:cBhvr>
                                        <p:cTn dur="1000"/>
                                        <p:tgtEl>
                                          <p:spTgt spid="1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4" st="4"/>
                                            </p:txEl>
                                          </p:spTgt>
                                        </p:tgtEl>
                                        <p:attrNameLst>
                                          <p:attrName>style.visibility</p:attrName>
                                        </p:attrNameLst>
                                      </p:cBhvr>
                                      <p:to>
                                        <p:strVal val="visible"/>
                                      </p:to>
                                    </p:set>
                                    <p:animEffect filter="fade" transition="in">
                                      <p:cBhvr>
                                        <p:cTn dur="1000"/>
                                        <p:tgtEl>
                                          <p:spTgt spid="1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5" st="5"/>
                                            </p:txEl>
                                          </p:spTgt>
                                        </p:tgtEl>
                                        <p:attrNameLst>
                                          <p:attrName>style.visibility</p:attrName>
                                        </p:attrNameLst>
                                      </p:cBhvr>
                                      <p:to>
                                        <p:strVal val="visible"/>
                                      </p:to>
                                    </p:set>
                                    <p:animEffect filter="fade" transition="in">
                                      <p:cBhvr>
                                        <p:cTn dur="1000"/>
                                        <p:tgtEl>
                                          <p:spTgt spid="18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6" st="6"/>
                                            </p:txEl>
                                          </p:spTgt>
                                        </p:tgtEl>
                                        <p:attrNameLst>
                                          <p:attrName>style.visibility</p:attrName>
                                        </p:attrNameLst>
                                      </p:cBhvr>
                                      <p:to>
                                        <p:strVal val="visible"/>
                                      </p:to>
                                    </p:set>
                                    <p:animEffect filter="fade" transition="in">
                                      <p:cBhvr>
                                        <p:cTn dur="1000"/>
                                        <p:tgtEl>
                                          <p:spTgt spid="18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7" st="7"/>
                                            </p:txEl>
                                          </p:spTgt>
                                        </p:tgtEl>
                                        <p:attrNameLst>
                                          <p:attrName>style.visibility</p:attrName>
                                        </p:attrNameLst>
                                      </p:cBhvr>
                                      <p:to>
                                        <p:strVal val="visible"/>
                                      </p:to>
                                    </p:set>
                                    <p:animEffect filter="fade" transition="in">
                                      <p:cBhvr>
                                        <p:cTn dur="1000"/>
                                        <p:tgtEl>
                                          <p:spTgt spid="18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8" st="8"/>
                                            </p:txEl>
                                          </p:spTgt>
                                        </p:tgtEl>
                                        <p:attrNameLst>
                                          <p:attrName>style.visibility</p:attrName>
                                        </p:attrNameLst>
                                      </p:cBhvr>
                                      <p:to>
                                        <p:strVal val="visible"/>
                                      </p:to>
                                    </p:set>
                                    <p:animEffect filter="fade" transition="in">
                                      <p:cBhvr>
                                        <p:cTn dur="1000"/>
                                        <p:tgtEl>
                                          <p:spTgt spid="18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